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4" r:id="rId9"/>
    <p:sldId id="265" r:id="rId10"/>
    <p:sldId id="266" r:id="rId11"/>
    <p:sldId id="267" r:id="rId12"/>
    <p:sldId id="261" r:id="rId13"/>
    <p:sldId id="268" r:id="rId14"/>
    <p:sldId id="269" r:id="rId15"/>
    <p:sldId id="270" r:id="rId16"/>
    <p:sldId id="271" r:id="rId17"/>
    <p:sldId id="272" r:id="rId18"/>
    <p:sldId id="273" r:id="rId19"/>
  </p:sldIdLst>
  <p:sldSz cx="10080625" cy="7559675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153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7AF90DC-3FF3-4500-88A8-3ADCD7C5A4DE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4" cy="534238"/>
          </a:xfrm>
          <a:prstGeom prst="rect">
            <a:avLst/>
          </a:prstGeom>
          <a:noFill/>
          <a:ln>
            <a:noFill/>
          </a:ln>
        </p:spPr>
        <p:txBody>
          <a:bodyPr vert="horz" wrap="none" lIns="90004" tIns="44997" rIns="90004" bIns="44997" anchor="t" anchorCtr="0" compatLnSpc="0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AU" sz="1800" b="0" i="0" u="none" strike="noStrike" kern="1200" cap="none" spc="0" baseline="0">
              <a:solidFill>
                <a:srgbClr val="000000"/>
              </a:solidFill>
              <a:uFillTx/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695240-0E60-4310-B9BB-2845CA2DF2D5}"/>
              </a:ext>
            </a:extLst>
          </p:cNvPr>
          <p:cNvSpPr txBox="1">
            <a:spLocks noGrp="1"/>
          </p:cNvSpPr>
          <p:nvPr>
            <p:ph type="dt" sz="quarter" idx="1"/>
          </p:nvPr>
        </p:nvSpPr>
        <p:spPr>
          <a:xfrm>
            <a:off x="4278962" y="0"/>
            <a:ext cx="3280684" cy="534238"/>
          </a:xfrm>
          <a:prstGeom prst="rect">
            <a:avLst/>
          </a:prstGeom>
          <a:noFill/>
          <a:ln>
            <a:noFill/>
          </a:ln>
        </p:spPr>
        <p:txBody>
          <a:bodyPr vert="horz" wrap="none" lIns="90004" tIns="44997" rIns="90004" bIns="44997" anchor="t" anchorCtr="0" compatLnSpc="0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AU" sz="1800" b="0" i="0" u="none" strike="noStrike" kern="1200" cap="none" spc="0" baseline="0">
              <a:solidFill>
                <a:srgbClr val="000000"/>
              </a:solidFill>
              <a:uFillTx/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BB95A9-BEA3-4796-86A5-F40F77B71279}"/>
              </a:ext>
            </a:extLst>
          </p:cNvPr>
          <p:cNvSpPr txBox="1">
            <a:spLocks noGrp="1"/>
          </p:cNvSpPr>
          <p:nvPr>
            <p:ph type="ftr" sz="quarter" idx="2"/>
          </p:nvPr>
        </p:nvSpPr>
        <p:spPr>
          <a:xfrm>
            <a:off x="0" y="10157402"/>
            <a:ext cx="3280684" cy="534238"/>
          </a:xfrm>
          <a:prstGeom prst="rect">
            <a:avLst/>
          </a:prstGeom>
          <a:noFill/>
          <a:ln>
            <a:noFill/>
          </a:ln>
        </p:spPr>
        <p:txBody>
          <a:bodyPr vert="horz" wrap="none" lIns="90004" tIns="44997" rIns="90004" bIns="44997" anchor="b" anchorCtr="0" compatLnSpc="0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AU" sz="1800" b="0" i="0" u="none" strike="noStrike" kern="1200" cap="none" spc="0" baseline="0">
              <a:solidFill>
                <a:srgbClr val="000000"/>
              </a:solidFill>
              <a:uFillTx/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7CD5A8-AC51-4330-A3E5-95A0D3465A38}"/>
              </a:ext>
            </a:extLst>
          </p:cNvPr>
          <p:cNvSpPr txBox="1">
            <a:spLocks noGrp="1"/>
          </p:cNvSpPr>
          <p:nvPr>
            <p:ph type="sldNum" sz="quarter" idx="3"/>
          </p:nvPr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>
            <a:noFill/>
          </a:ln>
        </p:spPr>
        <p:txBody>
          <a:bodyPr vert="horz" wrap="none" lIns="90004" tIns="44997" rIns="90004" bIns="44997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0371616D-15C5-4038-8CBB-EB4316002404}" type="slidenum">
              <a:t>‹#›</a:t>
            </a:fld>
            <a:endParaRPr lang="en-AU" sz="1400" b="0" i="0" u="none" strike="noStrike" kern="1200" cap="none" spc="0" baseline="0">
              <a:solidFill>
                <a:srgbClr val="000000"/>
              </a:solidFill>
              <a:uFillTx/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397923473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159859F-A8CA-4DAB-90B9-02B909A9759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07000" y="812517"/>
            <a:ext cx="5345280" cy="4008958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C211027-DD00-47A0-8F0D-64442E9FD1C1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755998" y="5078522"/>
            <a:ext cx="6047640" cy="481104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lvl="0"/>
            <a:endParaRPr lang="en-AU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BAD87A06-68C4-46AD-BEB4-0AC58DCAA570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4" cy="53423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lvl1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AU" sz="2400" b="0" i="0" u="none" strike="noStrike" kern="1200" cap="none" spc="0" baseline="0">
                <a:solidFill>
                  <a:srgbClr val="000000"/>
                </a:solidFill>
                <a:uFillTx/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82DDE3-D62D-4D07-ACE9-18D1C9C80FF3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4278962" y="0"/>
            <a:ext cx="3280684" cy="53423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lvl1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AU" sz="2400" b="0" i="0" u="none" strike="noStrike" kern="1200" cap="none" spc="0" baseline="0">
                <a:solidFill>
                  <a:srgbClr val="000000"/>
                </a:solidFill>
                <a:uFillTx/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E8674E-078A-470F-A13A-908AA479CDD9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10157402"/>
            <a:ext cx="3280684" cy="53423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b" anchorCtr="0" compatLnSpc="1">
            <a:noAutofit/>
          </a:bodyPr>
          <a:lstStyle>
            <a:lvl1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AU" sz="2400" b="0" i="0" u="none" strike="noStrike" kern="1200" cap="none" spc="0" baseline="0">
                <a:solidFill>
                  <a:srgbClr val="000000"/>
                </a:solidFill>
                <a:uFillTx/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4E2647-552C-4FBC-A064-7BA403F089B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b" anchorCtr="0" compatLnSpc="1">
            <a:noAutofit/>
          </a:bodyPr>
          <a:lstStyle>
            <a:lvl1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AU" sz="1400" b="0" i="0" u="none" strike="noStrike" kern="1200" cap="none" spc="0" baseline="0">
                <a:solidFill>
                  <a:srgbClr val="000000"/>
                </a:solidFill>
                <a:uFillTx/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fld id="{C2C47369-B660-492B-A23C-B0EBB87FCD38}" type="slidenum"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693276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215999" marR="0" lvl="0" indent="-215999" defTabSz="914400" rtl="0" fontAlgn="auto" hangingPunct="0">
      <a:lnSpc>
        <a:spcPct val="100000"/>
      </a:lnSpc>
      <a:spcBef>
        <a:spcPts val="0"/>
      </a:spcBef>
      <a:spcAft>
        <a:spcPts val="0"/>
      </a:spcAft>
      <a:buNone/>
      <a:tabLst/>
      <a:defRPr lang="en-AU" sz="2000" b="0" i="0" u="none" strike="noStrike" kern="1200" cap="none" spc="0" baseline="0">
        <a:solidFill>
          <a:srgbClr val="000000"/>
        </a:solidFill>
        <a:highlight>
          <a:scrgbClr r="0" g="0" b="0">
            <a:alpha val="0"/>
          </a:scrgbClr>
        </a:highlight>
        <a:uFillTx/>
        <a:latin typeface="Liberation Sans" pitchFamily="18"/>
        <a:ea typeface="Noto Sans CJK SC Regular" pitchFamily="2"/>
        <a:cs typeface="FreeSans" pitchFamily="2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>
            <a:extLst>
              <a:ext uri="{FF2B5EF4-FFF2-40B4-BE49-F238E27FC236}">
                <a16:creationId xmlns:a16="http://schemas.microsoft.com/office/drawing/2014/main" id="{FAE9899D-230F-4B15-8942-0219663E22B6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AE72E8B6-EB9E-4F39-BAA5-74B8AFD25B8A}" type="slidenum">
              <a:t>1</a:t>
            </a:fld>
            <a:endParaRPr lang="en-AU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3" name="Slide Image Placeholder 1">
            <a:extLst>
              <a:ext uri="{FF2B5EF4-FFF2-40B4-BE49-F238E27FC236}">
                <a16:creationId xmlns:a16="http://schemas.microsoft.com/office/drawing/2014/main" id="{547FB120-8CCF-45E1-B655-3D6D7AAB37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06488" y="812801"/>
            <a:ext cx="5345116" cy="4008436"/>
          </a:xfrm>
          <a:solidFill>
            <a:srgbClr val="4472C4"/>
          </a:solidFill>
          <a:ln w="12600" cap="flat">
            <a:solidFill>
              <a:srgbClr val="2F528F"/>
            </a:solidFill>
            <a:prstDash val="solid"/>
            <a:miter/>
          </a:ln>
        </p:spPr>
      </p:sp>
      <p:sp>
        <p:nvSpPr>
          <p:cNvPr id="4" name="Notes Placeholder 2">
            <a:extLst>
              <a:ext uri="{FF2B5EF4-FFF2-40B4-BE49-F238E27FC236}">
                <a16:creationId xmlns:a16="http://schemas.microsoft.com/office/drawing/2014/main" id="{D264978B-9335-449B-8124-3DF74EF4A35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AU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>
            <a:extLst>
              <a:ext uri="{FF2B5EF4-FFF2-40B4-BE49-F238E27FC236}">
                <a16:creationId xmlns:a16="http://schemas.microsoft.com/office/drawing/2014/main" id="{A94CFBD5-1CDB-4854-8E74-0F7D86B63783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AF5F17E6-88B0-4EB2-9E85-6D3FFA2313A6}" type="slidenum">
              <a:t>10</a:t>
            </a:fld>
            <a:endParaRPr lang="en-AU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3" name="Slide Number Placeholder 6">
            <a:extLst>
              <a:ext uri="{FF2B5EF4-FFF2-40B4-BE49-F238E27FC236}">
                <a16:creationId xmlns:a16="http://schemas.microsoft.com/office/drawing/2014/main" id="{A3AC945C-2DB8-4942-8106-553204717DE3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922CDA47-6FA4-44BB-8400-F25800CD3AA2}" type="slidenum">
              <a:t>10</a:t>
            </a:fld>
            <a:endParaRPr lang="en-AU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4" name="Slide Image Placeholder 1">
            <a:extLst>
              <a:ext uri="{FF2B5EF4-FFF2-40B4-BE49-F238E27FC236}">
                <a16:creationId xmlns:a16="http://schemas.microsoft.com/office/drawing/2014/main" id="{A8B9A713-032C-4FF4-ADE0-EF75391A7A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06643" y="812883"/>
            <a:ext cx="5345280" cy="4008601"/>
          </a:xfrm>
          <a:solidFill>
            <a:srgbClr val="4472C4"/>
          </a:solidFill>
          <a:ln w="12600" cap="flat">
            <a:solidFill>
              <a:srgbClr val="2F528F"/>
            </a:solidFill>
            <a:prstDash val="solid"/>
            <a:miter/>
          </a:ln>
        </p:spPr>
      </p:sp>
      <p:sp>
        <p:nvSpPr>
          <p:cNvPr id="5" name="Notes Placeholder 2">
            <a:extLst>
              <a:ext uri="{FF2B5EF4-FFF2-40B4-BE49-F238E27FC236}">
                <a16:creationId xmlns:a16="http://schemas.microsoft.com/office/drawing/2014/main" id="{BB25D880-4B69-4A57-BA48-D780734C15E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AU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>
            <a:extLst>
              <a:ext uri="{FF2B5EF4-FFF2-40B4-BE49-F238E27FC236}">
                <a16:creationId xmlns:a16="http://schemas.microsoft.com/office/drawing/2014/main" id="{C4124E0F-3ED3-448D-933B-D45B41BEA018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96CDCD4B-E7F9-45E9-87A2-68D4E6DB892F}" type="slidenum">
              <a:t>11</a:t>
            </a:fld>
            <a:endParaRPr lang="en-AU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3" name="Slide Number Placeholder 6">
            <a:extLst>
              <a:ext uri="{FF2B5EF4-FFF2-40B4-BE49-F238E27FC236}">
                <a16:creationId xmlns:a16="http://schemas.microsoft.com/office/drawing/2014/main" id="{E56E08EA-F869-4460-8A1B-37F8B3CCCAED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1CCC9D1-C52D-43FC-A051-C4050BBF9941}" type="slidenum">
              <a:t>11</a:t>
            </a:fld>
            <a:endParaRPr lang="en-AU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4" name="Slide Image Placeholder 1">
            <a:extLst>
              <a:ext uri="{FF2B5EF4-FFF2-40B4-BE49-F238E27FC236}">
                <a16:creationId xmlns:a16="http://schemas.microsoft.com/office/drawing/2014/main" id="{9C5DE32B-74D6-4870-84E3-8950489C95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06643" y="812883"/>
            <a:ext cx="5345280" cy="4008601"/>
          </a:xfrm>
          <a:solidFill>
            <a:srgbClr val="4472C4"/>
          </a:solidFill>
          <a:ln w="12600" cap="flat">
            <a:solidFill>
              <a:srgbClr val="2F528F"/>
            </a:solidFill>
            <a:prstDash val="solid"/>
            <a:miter/>
          </a:ln>
        </p:spPr>
      </p:sp>
      <p:sp>
        <p:nvSpPr>
          <p:cNvPr id="5" name="Notes Placeholder 2">
            <a:extLst>
              <a:ext uri="{FF2B5EF4-FFF2-40B4-BE49-F238E27FC236}">
                <a16:creationId xmlns:a16="http://schemas.microsoft.com/office/drawing/2014/main" id="{A0BC8C2F-02BF-4FC4-97F1-B6E91E5A11F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AU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>
            <a:extLst>
              <a:ext uri="{FF2B5EF4-FFF2-40B4-BE49-F238E27FC236}">
                <a16:creationId xmlns:a16="http://schemas.microsoft.com/office/drawing/2014/main" id="{72258C64-AC57-4450-8E79-52CD8C0EF462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B244E30C-AD74-4299-BA0A-C751A117AE25}" type="slidenum">
              <a:t>12</a:t>
            </a:fld>
            <a:endParaRPr lang="en-AU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3" name="Slide Number Placeholder 6">
            <a:extLst>
              <a:ext uri="{FF2B5EF4-FFF2-40B4-BE49-F238E27FC236}">
                <a16:creationId xmlns:a16="http://schemas.microsoft.com/office/drawing/2014/main" id="{4325C195-3954-4856-B6CE-58ECA3576B97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5DEDC89B-4C04-4D0B-A68C-9F690127C1CE}" type="slidenum">
              <a:t>12</a:t>
            </a:fld>
            <a:endParaRPr lang="en-AU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4" name="Slide Image Placeholder 1">
            <a:extLst>
              <a:ext uri="{FF2B5EF4-FFF2-40B4-BE49-F238E27FC236}">
                <a16:creationId xmlns:a16="http://schemas.microsoft.com/office/drawing/2014/main" id="{C26E7B2D-543A-44AC-8403-CC2BAF5533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06488" y="812801"/>
            <a:ext cx="5345116" cy="4008436"/>
          </a:xfrm>
          <a:solidFill>
            <a:srgbClr val="4472C4"/>
          </a:solidFill>
          <a:ln w="12600" cap="flat">
            <a:solidFill>
              <a:srgbClr val="2F528F"/>
            </a:solidFill>
            <a:prstDash val="solid"/>
            <a:miter/>
          </a:ln>
        </p:spPr>
      </p:sp>
      <p:sp>
        <p:nvSpPr>
          <p:cNvPr id="5" name="Notes Placeholder 2">
            <a:extLst>
              <a:ext uri="{FF2B5EF4-FFF2-40B4-BE49-F238E27FC236}">
                <a16:creationId xmlns:a16="http://schemas.microsoft.com/office/drawing/2014/main" id="{91364CBD-603A-49E6-8D9A-D0FD131A7AC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AU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>
            <a:extLst>
              <a:ext uri="{FF2B5EF4-FFF2-40B4-BE49-F238E27FC236}">
                <a16:creationId xmlns:a16="http://schemas.microsoft.com/office/drawing/2014/main" id="{2B36A0C5-C543-4F8F-967F-DA98C92CE62B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89979FD9-1A23-4FE0-8BDF-96FF8E52E88F}" type="slidenum">
              <a:t>13</a:t>
            </a:fld>
            <a:endParaRPr lang="en-AU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3" name="Slide Number Placeholder 6">
            <a:extLst>
              <a:ext uri="{FF2B5EF4-FFF2-40B4-BE49-F238E27FC236}">
                <a16:creationId xmlns:a16="http://schemas.microsoft.com/office/drawing/2014/main" id="{FA542263-5E2B-444A-AEB6-706A0C2E13BE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3E6890D4-E7A2-4449-A5D9-3BA56F090332}" type="slidenum">
              <a:t>13</a:t>
            </a:fld>
            <a:endParaRPr lang="en-AU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4" name="Slide Image Placeholder 1">
            <a:extLst>
              <a:ext uri="{FF2B5EF4-FFF2-40B4-BE49-F238E27FC236}">
                <a16:creationId xmlns:a16="http://schemas.microsoft.com/office/drawing/2014/main" id="{15B9DF40-F073-4904-9FD8-0B10AE262CB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06643" y="812883"/>
            <a:ext cx="5345280" cy="4008601"/>
          </a:xfrm>
          <a:solidFill>
            <a:srgbClr val="4472C4"/>
          </a:solidFill>
          <a:ln w="12600" cap="flat">
            <a:solidFill>
              <a:srgbClr val="2F528F"/>
            </a:solidFill>
            <a:prstDash val="solid"/>
            <a:miter/>
          </a:ln>
        </p:spPr>
      </p:sp>
      <p:sp>
        <p:nvSpPr>
          <p:cNvPr id="5" name="Notes Placeholder 2">
            <a:extLst>
              <a:ext uri="{FF2B5EF4-FFF2-40B4-BE49-F238E27FC236}">
                <a16:creationId xmlns:a16="http://schemas.microsoft.com/office/drawing/2014/main" id="{1435AA4A-D616-4BCE-A74F-F9BE8CFF555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AU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>
            <a:extLst>
              <a:ext uri="{FF2B5EF4-FFF2-40B4-BE49-F238E27FC236}">
                <a16:creationId xmlns:a16="http://schemas.microsoft.com/office/drawing/2014/main" id="{E6A5306C-6937-430D-BD14-0C877F5DB01A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2B203A83-9C6F-4983-90CB-EA0CFB3697B6}" type="slidenum">
              <a:t>14</a:t>
            </a:fld>
            <a:endParaRPr lang="en-AU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3" name="Slide Number Placeholder 6">
            <a:extLst>
              <a:ext uri="{FF2B5EF4-FFF2-40B4-BE49-F238E27FC236}">
                <a16:creationId xmlns:a16="http://schemas.microsoft.com/office/drawing/2014/main" id="{0F56EB35-FE19-46AC-9B29-74072D1AA926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29BE9423-3268-459B-A5A9-722718E6A937}" type="slidenum">
              <a:t>14</a:t>
            </a:fld>
            <a:endParaRPr lang="en-AU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4" name="Slide Image Placeholder 1">
            <a:extLst>
              <a:ext uri="{FF2B5EF4-FFF2-40B4-BE49-F238E27FC236}">
                <a16:creationId xmlns:a16="http://schemas.microsoft.com/office/drawing/2014/main" id="{DDF2D447-8553-459E-A47C-0A1AEBF8FC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06643" y="812883"/>
            <a:ext cx="5345280" cy="4008601"/>
          </a:xfrm>
          <a:solidFill>
            <a:srgbClr val="4472C4"/>
          </a:solidFill>
          <a:ln w="12600" cap="flat">
            <a:solidFill>
              <a:srgbClr val="2F528F"/>
            </a:solidFill>
            <a:prstDash val="solid"/>
            <a:miter/>
          </a:ln>
        </p:spPr>
      </p:sp>
      <p:sp>
        <p:nvSpPr>
          <p:cNvPr id="5" name="Notes Placeholder 2">
            <a:extLst>
              <a:ext uri="{FF2B5EF4-FFF2-40B4-BE49-F238E27FC236}">
                <a16:creationId xmlns:a16="http://schemas.microsoft.com/office/drawing/2014/main" id="{19A7C6D3-CADD-438E-B988-7ADA77ACEB7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AU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>
            <a:extLst>
              <a:ext uri="{FF2B5EF4-FFF2-40B4-BE49-F238E27FC236}">
                <a16:creationId xmlns:a16="http://schemas.microsoft.com/office/drawing/2014/main" id="{37102B9A-63BD-4B5E-86BB-B4B6DCA08E51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5D1FD02-EA54-47D5-B972-EF221C23CC93}" type="slidenum">
              <a:t>15</a:t>
            </a:fld>
            <a:endParaRPr lang="en-AU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3" name="Slide Number Placeholder 6">
            <a:extLst>
              <a:ext uri="{FF2B5EF4-FFF2-40B4-BE49-F238E27FC236}">
                <a16:creationId xmlns:a16="http://schemas.microsoft.com/office/drawing/2014/main" id="{2B410063-EC71-4E3C-ACC4-9BA95D024D95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1AABA956-31E4-41CE-801E-E81A485951BF}" type="slidenum">
              <a:t>15</a:t>
            </a:fld>
            <a:endParaRPr lang="en-AU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4" name="Slide Image Placeholder 1">
            <a:extLst>
              <a:ext uri="{FF2B5EF4-FFF2-40B4-BE49-F238E27FC236}">
                <a16:creationId xmlns:a16="http://schemas.microsoft.com/office/drawing/2014/main" id="{92B3BB54-8D95-4584-A515-59AF3FED59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06643" y="812883"/>
            <a:ext cx="5345280" cy="4008601"/>
          </a:xfrm>
          <a:solidFill>
            <a:srgbClr val="4472C4"/>
          </a:solidFill>
          <a:ln w="12600" cap="flat">
            <a:solidFill>
              <a:srgbClr val="2F528F"/>
            </a:solidFill>
            <a:prstDash val="solid"/>
            <a:miter/>
          </a:ln>
        </p:spPr>
      </p:sp>
      <p:sp>
        <p:nvSpPr>
          <p:cNvPr id="5" name="Notes Placeholder 2">
            <a:extLst>
              <a:ext uri="{FF2B5EF4-FFF2-40B4-BE49-F238E27FC236}">
                <a16:creationId xmlns:a16="http://schemas.microsoft.com/office/drawing/2014/main" id="{D1260816-CADE-4CE3-9800-21A41086AEE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AU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>
            <a:extLst>
              <a:ext uri="{FF2B5EF4-FFF2-40B4-BE49-F238E27FC236}">
                <a16:creationId xmlns:a16="http://schemas.microsoft.com/office/drawing/2014/main" id="{19492F31-B893-4AF5-BAE6-E15513C40A08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83245DB6-12F2-4F60-8A68-39E3CC1770BF}" type="slidenum">
              <a:t>16</a:t>
            </a:fld>
            <a:endParaRPr lang="en-AU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3" name="Slide Number Placeholder 6">
            <a:extLst>
              <a:ext uri="{FF2B5EF4-FFF2-40B4-BE49-F238E27FC236}">
                <a16:creationId xmlns:a16="http://schemas.microsoft.com/office/drawing/2014/main" id="{E8821137-98EE-4BF6-A538-496AA6F29AA6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25AE4F05-78B4-43DF-AA00-7B8ADA8FEEEE}" type="slidenum">
              <a:t>16</a:t>
            </a:fld>
            <a:endParaRPr lang="en-AU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4" name="Slide Image Placeholder 1">
            <a:extLst>
              <a:ext uri="{FF2B5EF4-FFF2-40B4-BE49-F238E27FC236}">
                <a16:creationId xmlns:a16="http://schemas.microsoft.com/office/drawing/2014/main" id="{D1B73059-6FD7-47B3-A66D-BB8F4C0DFF3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06643" y="812883"/>
            <a:ext cx="5345280" cy="4008601"/>
          </a:xfrm>
          <a:solidFill>
            <a:srgbClr val="4472C4"/>
          </a:solidFill>
          <a:ln w="12600" cap="flat">
            <a:solidFill>
              <a:srgbClr val="2F528F"/>
            </a:solidFill>
            <a:prstDash val="solid"/>
            <a:miter/>
          </a:ln>
        </p:spPr>
      </p:sp>
      <p:sp>
        <p:nvSpPr>
          <p:cNvPr id="5" name="Notes Placeholder 2">
            <a:extLst>
              <a:ext uri="{FF2B5EF4-FFF2-40B4-BE49-F238E27FC236}">
                <a16:creationId xmlns:a16="http://schemas.microsoft.com/office/drawing/2014/main" id="{00A94012-6B86-451B-97D9-89FAB121854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AU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>
            <a:extLst>
              <a:ext uri="{FF2B5EF4-FFF2-40B4-BE49-F238E27FC236}">
                <a16:creationId xmlns:a16="http://schemas.microsoft.com/office/drawing/2014/main" id="{DC37C001-3C5D-48CC-ADFA-FE369C0149DD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138D1672-BD96-4809-AE79-1348664902F6}" type="slidenum">
              <a:t>17</a:t>
            </a:fld>
            <a:endParaRPr lang="en-AU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3" name="Slide Number Placeholder 6">
            <a:extLst>
              <a:ext uri="{FF2B5EF4-FFF2-40B4-BE49-F238E27FC236}">
                <a16:creationId xmlns:a16="http://schemas.microsoft.com/office/drawing/2014/main" id="{FF78A51A-EF87-43D9-ACF9-845035A646E9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5DFC848-1E2F-40B1-92F8-CBB24A715BF3}" type="slidenum">
              <a:t>17</a:t>
            </a:fld>
            <a:endParaRPr lang="en-AU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4" name="Slide Image Placeholder 1">
            <a:extLst>
              <a:ext uri="{FF2B5EF4-FFF2-40B4-BE49-F238E27FC236}">
                <a16:creationId xmlns:a16="http://schemas.microsoft.com/office/drawing/2014/main" id="{B43D2C39-D4ED-4EB5-B5C6-6B27AB3941F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06643" y="812883"/>
            <a:ext cx="5345280" cy="4008601"/>
          </a:xfrm>
          <a:solidFill>
            <a:srgbClr val="4472C4"/>
          </a:solidFill>
          <a:ln w="12600" cap="flat">
            <a:solidFill>
              <a:srgbClr val="2F528F"/>
            </a:solidFill>
            <a:prstDash val="solid"/>
            <a:miter/>
          </a:ln>
        </p:spPr>
      </p:sp>
      <p:sp>
        <p:nvSpPr>
          <p:cNvPr id="5" name="Notes Placeholder 2">
            <a:extLst>
              <a:ext uri="{FF2B5EF4-FFF2-40B4-BE49-F238E27FC236}">
                <a16:creationId xmlns:a16="http://schemas.microsoft.com/office/drawing/2014/main" id="{82DFCECC-2E3F-4304-8869-15794B4D8E9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AU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>
            <a:extLst>
              <a:ext uri="{FF2B5EF4-FFF2-40B4-BE49-F238E27FC236}">
                <a16:creationId xmlns:a16="http://schemas.microsoft.com/office/drawing/2014/main" id="{35F6DF10-A568-411F-814C-CEE44DCFCAC4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0020DBDF-9514-4F69-A04C-6D51E8FD04D3}" type="slidenum">
              <a:t>18</a:t>
            </a:fld>
            <a:endParaRPr lang="en-AU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3" name="Slide Number Placeholder 6">
            <a:extLst>
              <a:ext uri="{FF2B5EF4-FFF2-40B4-BE49-F238E27FC236}">
                <a16:creationId xmlns:a16="http://schemas.microsoft.com/office/drawing/2014/main" id="{B567C8F8-B674-4BA6-88E8-39F91DF48A16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90C1946-66E4-4924-86DF-22F61B630C49}" type="slidenum">
              <a:t>18</a:t>
            </a:fld>
            <a:endParaRPr lang="en-AU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4" name="Slide Image Placeholder 1">
            <a:extLst>
              <a:ext uri="{FF2B5EF4-FFF2-40B4-BE49-F238E27FC236}">
                <a16:creationId xmlns:a16="http://schemas.microsoft.com/office/drawing/2014/main" id="{7B5870A6-FEFA-4725-A850-2EDD0CBE5CA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06643" y="812883"/>
            <a:ext cx="5345280" cy="4008601"/>
          </a:xfrm>
          <a:solidFill>
            <a:srgbClr val="4472C4"/>
          </a:solidFill>
          <a:ln w="12600" cap="flat">
            <a:solidFill>
              <a:srgbClr val="2F528F"/>
            </a:solidFill>
            <a:prstDash val="solid"/>
            <a:miter/>
          </a:ln>
        </p:spPr>
      </p:sp>
      <p:sp>
        <p:nvSpPr>
          <p:cNvPr id="5" name="Notes Placeholder 2">
            <a:extLst>
              <a:ext uri="{FF2B5EF4-FFF2-40B4-BE49-F238E27FC236}">
                <a16:creationId xmlns:a16="http://schemas.microsoft.com/office/drawing/2014/main" id="{29D7936A-3605-4349-9286-63D85AEF610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AU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>
            <a:extLst>
              <a:ext uri="{FF2B5EF4-FFF2-40B4-BE49-F238E27FC236}">
                <a16:creationId xmlns:a16="http://schemas.microsoft.com/office/drawing/2014/main" id="{D56B0646-EE35-4853-9291-CE17C833D584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15BB5120-B049-4534-96D5-36AB24DB9AC8}" type="slidenum">
              <a:t>2</a:t>
            </a:fld>
            <a:endParaRPr lang="en-AU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3" name="Slide Number Placeholder 6">
            <a:extLst>
              <a:ext uri="{FF2B5EF4-FFF2-40B4-BE49-F238E27FC236}">
                <a16:creationId xmlns:a16="http://schemas.microsoft.com/office/drawing/2014/main" id="{AA1E7F02-583D-492E-8BAE-19B12556ED94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2FFEAFC4-5592-4894-85E7-1E1645ADB8FD}" type="slidenum">
              <a:t>2</a:t>
            </a:fld>
            <a:endParaRPr lang="en-AU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4" name="Slide Image Placeholder 1">
            <a:extLst>
              <a:ext uri="{FF2B5EF4-FFF2-40B4-BE49-F238E27FC236}">
                <a16:creationId xmlns:a16="http://schemas.microsoft.com/office/drawing/2014/main" id="{E64F1A16-0675-47BB-BD4E-6378FAC706E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06643" y="812883"/>
            <a:ext cx="5345280" cy="4008601"/>
          </a:xfrm>
          <a:solidFill>
            <a:srgbClr val="4472C4"/>
          </a:solidFill>
          <a:ln w="12600" cap="flat">
            <a:solidFill>
              <a:srgbClr val="2F528F"/>
            </a:solidFill>
            <a:prstDash val="solid"/>
            <a:miter/>
          </a:ln>
        </p:spPr>
      </p:sp>
      <p:sp>
        <p:nvSpPr>
          <p:cNvPr id="5" name="Notes Placeholder 2">
            <a:extLst>
              <a:ext uri="{FF2B5EF4-FFF2-40B4-BE49-F238E27FC236}">
                <a16:creationId xmlns:a16="http://schemas.microsoft.com/office/drawing/2014/main" id="{5FB5EA12-B9AC-4F0D-95BE-57220BA0BE4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AU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>
            <a:extLst>
              <a:ext uri="{FF2B5EF4-FFF2-40B4-BE49-F238E27FC236}">
                <a16:creationId xmlns:a16="http://schemas.microsoft.com/office/drawing/2014/main" id="{BE57F550-238A-46CC-B947-FAB518748B7B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99A2B14D-F113-4767-8A16-F383E427F63A}" type="slidenum">
              <a:t>3</a:t>
            </a:fld>
            <a:endParaRPr lang="en-AU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3" name="Slide Number Placeholder 6">
            <a:extLst>
              <a:ext uri="{FF2B5EF4-FFF2-40B4-BE49-F238E27FC236}">
                <a16:creationId xmlns:a16="http://schemas.microsoft.com/office/drawing/2014/main" id="{42FECB31-E25F-42C6-808A-DD83B9482CF7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CF1BB59C-66B7-4636-AF53-24588F03FF0D}" type="slidenum">
              <a:t>3</a:t>
            </a:fld>
            <a:endParaRPr lang="en-AU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4" name="Slide Image Placeholder 1">
            <a:extLst>
              <a:ext uri="{FF2B5EF4-FFF2-40B4-BE49-F238E27FC236}">
                <a16:creationId xmlns:a16="http://schemas.microsoft.com/office/drawing/2014/main" id="{C6165C29-6A6F-4986-BA37-5DB6CFC90E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06643" y="812883"/>
            <a:ext cx="5345280" cy="4008601"/>
          </a:xfrm>
          <a:solidFill>
            <a:srgbClr val="4472C4"/>
          </a:solidFill>
          <a:ln w="12600" cap="flat">
            <a:solidFill>
              <a:srgbClr val="2F528F"/>
            </a:solidFill>
            <a:prstDash val="solid"/>
            <a:miter/>
          </a:ln>
        </p:spPr>
      </p:sp>
      <p:sp>
        <p:nvSpPr>
          <p:cNvPr id="5" name="Notes Placeholder 2">
            <a:extLst>
              <a:ext uri="{FF2B5EF4-FFF2-40B4-BE49-F238E27FC236}">
                <a16:creationId xmlns:a16="http://schemas.microsoft.com/office/drawing/2014/main" id="{2824375D-E41B-40EC-8B10-0888E89A0FD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AU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>
            <a:extLst>
              <a:ext uri="{FF2B5EF4-FFF2-40B4-BE49-F238E27FC236}">
                <a16:creationId xmlns:a16="http://schemas.microsoft.com/office/drawing/2014/main" id="{41FD3E3A-57BE-453A-8B3C-2714D1347499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153B0BD2-B594-49BB-A741-01A72EB84E0F}" type="slidenum">
              <a:t>4</a:t>
            </a:fld>
            <a:endParaRPr lang="en-AU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3" name="Slide Number Placeholder 6">
            <a:extLst>
              <a:ext uri="{FF2B5EF4-FFF2-40B4-BE49-F238E27FC236}">
                <a16:creationId xmlns:a16="http://schemas.microsoft.com/office/drawing/2014/main" id="{CCF0151F-76CE-458C-9058-7E18F96AF1C6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91410E86-9DDC-4E8E-86EF-17D93CBEBC7C}" type="slidenum">
              <a:t>4</a:t>
            </a:fld>
            <a:endParaRPr lang="en-AU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4" name="Slide Image Placeholder 1">
            <a:extLst>
              <a:ext uri="{FF2B5EF4-FFF2-40B4-BE49-F238E27FC236}">
                <a16:creationId xmlns:a16="http://schemas.microsoft.com/office/drawing/2014/main" id="{395AC706-EE12-4D87-BC21-F1F341AAA1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06643" y="812883"/>
            <a:ext cx="5345280" cy="4008601"/>
          </a:xfrm>
          <a:solidFill>
            <a:srgbClr val="4472C4"/>
          </a:solidFill>
          <a:ln w="12600" cap="flat">
            <a:solidFill>
              <a:srgbClr val="2F528F"/>
            </a:solidFill>
            <a:prstDash val="solid"/>
            <a:miter/>
          </a:ln>
        </p:spPr>
      </p:sp>
      <p:sp>
        <p:nvSpPr>
          <p:cNvPr id="5" name="Notes Placeholder 2">
            <a:extLst>
              <a:ext uri="{FF2B5EF4-FFF2-40B4-BE49-F238E27FC236}">
                <a16:creationId xmlns:a16="http://schemas.microsoft.com/office/drawing/2014/main" id="{7CE6A324-6E9A-4CCE-85B1-216E847DE4E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AU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>
            <a:extLst>
              <a:ext uri="{FF2B5EF4-FFF2-40B4-BE49-F238E27FC236}">
                <a16:creationId xmlns:a16="http://schemas.microsoft.com/office/drawing/2014/main" id="{F463968A-8B01-4F19-BB3F-3F865EDC4EAA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86C2FBB5-8623-4CF1-A815-8B73FFD2C12D}" type="slidenum">
              <a:t>5</a:t>
            </a:fld>
            <a:endParaRPr lang="en-AU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3" name="Slide Number Placeholder 6">
            <a:extLst>
              <a:ext uri="{FF2B5EF4-FFF2-40B4-BE49-F238E27FC236}">
                <a16:creationId xmlns:a16="http://schemas.microsoft.com/office/drawing/2014/main" id="{18078C35-9072-494A-BC46-7AF2EF9D826D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C7B661F3-26C0-43D2-A8A3-A1850D253CC6}" type="slidenum">
              <a:t>5</a:t>
            </a:fld>
            <a:endParaRPr lang="en-AU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4" name="Slide Image Placeholder 1">
            <a:extLst>
              <a:ext uri="{FF2B5EF4-FFF2-40B4-BE49-F238E27FC236}">
                <a16:creationId xmlns:a16="http://schemas.microsoft.com/office/drawing/2014/main" id="{392FF592-ED7D-4B08-8528-5213554DD6B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06643" y="812883"/>
            <a:ext cx="5345280" cy="4008601"/>
          </a:xfrm>
          <a:solidFill>
            <a:srgbClr val="4472C4"/>
          </a:solidFill>
          <a:ln w="12600" cap="flat">
            <a:solidFill>
              <a:srgbClr val="2F528F"/>
            </a:solidFill>
            <a:prstDash val="solid"/>
            <a:miter/>
          </a:ln>
        </p:spPr>
      </p:sp>
      <p:sp>
        <p:nvSpPr>
          <p:cNvPr id="5" name="Notes Placeholder 2">
            <a:extLst>
              <a:ext uri="{FF2B5EF4-FFF2-40B4-BE49-F238E27FC236}">
                <a16:creationId xmlns:a16="http://schemas.microsoft.com/office/drawing/2014/main" id="{5DB48252-E452-45AE-82E9-D30ED7DAC5F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AU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>
            <a:extLst>
              <a:ext uri="{FF2B5EF4-FFF2-40B4-BE49-F238E27FC236}">
                <a16:creationId xmlns:a16="http://schemas.microsoft.com/office/drawing/2014/main" id="{B94B4F7B-0223-4B57-9E74-AF5870B42A4A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FE607BA7-B0E9-407E-AD0F-E2E6D3EDC105}" type="slidenum">
              <a:t>6</a:t>
            </a:fld>
            <a:endParaRPr lang="en-AU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3" name="Slide Number Placeholder 6">
            <a:extLst>
              <a:ext uri="{FF2B5EF4-FFF2-40B4-BE49-F238E27FC236}">
                <a16:creationId xmlns:a16="http://schemas.microsoft.com/office/drawing/2014/main" id="{D346A20A-EBEF-4BCD-9A7C-8635290C5AB0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C69CE740-A50A-49FF-BC35-4046788B879D}" type="slidenum">
              <a:t>6</a:t>
            </a:fld>
            <a:endParaRPr lang="en-AU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4" name="Slide Image Placeholder 1">
            <a:extLst>
              <a:ext uri="{FF2B5EF4-FFF2-40B4-BE49-F238E27FC236}">
                <a16:creationId xmlns:a16="http://schemas.microsoft.com/office/drawing/2014/main" id="{8957A5F1-E3C5-454B-8A1A-B5946BF21B7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06643" y="812883"/>
            <a:ext cx="5345280" cy="4008601"/>
          </a:xfrm>
          <a:solidFill>
            <a:srgbClr val="4472C4"/>
          </a:solidFill>
          <a:ln w="12600" cap="flat">
            <a:solidFill>
              <a:srgbClr val="2F528F"/>
            </a:solidFill>
            <a:prstDash val="solid"/>
            <a:miter/>
          </a:ln>
        </p:spPr>
      </p:sp>
      <p:sp>
        <p:nvSpPr>
          <p:cNvPr id="5" name="Notes Placeholder 2">
            <a:extLst>
              <a:ext uri="{FF2B5EF4-FFF2-40B4-BE49-F238E27FC236}">
                <a16:creationId xmlns:a16="http://schemas.microsoft.com/office/drawing/2014/main" id="{B6139B31-A30D-4F03-9785-00CC74E5B93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AU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>
            <a:extLst>
              <a:ext uri="{FF2B5EF4-FFF2-40B4-BE49-F238E27FC236}">
                <a16:creationId xmlns:a16="http://schemas.microsoft.com/office/drawing/2014/main" id="{6D738DC5-66CE-44DB-B2C9-2B8C220EC722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8EEA7F3-90CB-465E-9451-06DC09BD056A}" type="slidenum">
              <a:t>7</a:t>
            </a:fld>
            <a:endParaRPr lang="en-AU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3" name="Slide Number Placeholder 6">
            <a:extLst>
              <a:ext uri="{FF2B5EF4-FFF2-40B4-BE49-F238E27FC236}">
                <a16:creationId xmlns:a16="http://schemas.microsoft.com/office/drawing/2014/main" id="{05DD425A-7EDF-4A4A-9515-1C4E032BE765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2796F7C2-A1E4-4687-8585-6056C369A813}" type="slidenum">
              <a:t>7</a:t>
            </a:fld>
            <a:endParaRPr lang="en-AU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4" name="Slide Image Placeholder 1">
            <a:extLst>
              <a:ext uri="{FF2B5EF4-FFF2-40B4-BE49-F238E27FC236}">
                <a16:creationId xmlns:a16="http://schemas.microsoft.com/office/drawing/2014/main" id="{29F71F83-7018-42BE-8851-52EAA8471E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06643" y="812883"/>
            <a:ext cx="5345280" cy="4008601"/>
          </a:xfrm>
          <a:solidFill>
            <a:srgbClr val="4472C4"/>
          </a:solidFill>
          <a:ln w="12600" cap="flat">
            <a:solidFill>
              <a:srgbClr val="2F528F"/>
            </a:solidFill>
            <a:prstDash val="solid"/>
            <a:miter/>
          </a:ln>
        </p:spPr>
      </p:sp>
      <p:sp>
        <p:nvSpPr>
          <p:cNvPr id="5" name="Notes Placeholder 2">
            <a:extLst>
              <a:ext uri="{FF2B5EF4-FFF2-40B4-BE49-F238E27FC236}">
                <a16:creationId xmlns:a16="http://schemas.microsoft.com/office/drawing/2014/main" id="{3D7E4C46-AC00-4144-9858-B11E97C625E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AU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>
            <a:extLst>
              <a:ext uri="{FF2B5EF4-FFF2-40B4-BE49-F238E27FC236}">
                <a16:creationId xmlns:a16="http://schemas.microsoft.com/office/drawing/2014/main" id="{A350A606-1394-49B8-A86F-C6FF639F5BB0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1D23450D-EB45-4D43-BF05-4E33883171E4}" type="slidenum">
              <a:t>8</a:t>
            </a:fld>
            <a:endParaRPr lang="en-AU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3" name="Slide Number Placeholder 6">
            <a:extLst>
              <a:ext uri="{FF2B5EF4-FFF2-40B4-BE49-F238E27FC236}">
                <a16:creationId xmlns:a16="http://schemas.microsoft.com/office/drawing/2014/main" id="{FB04E072-5F01-478E-AE1D-CA41D36E02E4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60B2A409-04A0-48E2-9258-37F7E1E5C6CA}" type="slidenum">
              <a:t>8</a:t>
            </a:fld>
            <a:endParaRPr lang="en-AU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4" name="Slide Image Placeholder 1">
            <a:extLst>
              <a:ext uri="{FF2B5EF4-FFF2-40B4-BE49-F238E27FC236}">
                <a16:creationId xmlns:a16="http://schemas.microsoft.com/office/drawing/2014/main" id="{70D49506-FAD5-4226-8129-A3DAE2987B2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06643" y="812883"/>
            <a:ext cx="5345280" cy="4008601"/>
          </a:xfrm>
          <a:solidFill>
            <a:srgbClr val="4472C4"/>
          </a:solidFill>
          <a:ln w="12600" cap="flat">
            <a:solidFill>
              <a:srgbClr val="2F528F"/>
            </a:solidFill>
            <a:prstDash val="solid"/>
            <a:miter/>
          </a:ln>
        </p:spPr>
      </p:sp>
      <p:sp>
        <p:nvSpPr>
          <p:cNvPr id="5" name="Notes Placeholder 2">
            <a:extLst>
              <a:ext uri="{FF2B5EF4-FFF2-40B4-BE49-F238E27FC236}">
                <a16:creationId xmlns:a16="http://schemas.microsoft.com/office/drawing/2014/main" id="{09E0B18E-C394-4A54-9DC8-4243819AAFB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AU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>
            <a:extLst>
              <a:ext uri="{FF2B5EF4-FFF2-40B4-BE49-F238E27FC236}">
                <a16:creationId xmlns:a16="http://schemas.microsoft.com/office/drawing/2014/main" id="{9D375970-1E54-4982-B903-BDBD8D9AF0B9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88E66917-81B7-4A7A-8C8D-592D8007126F}" type="slidenum">
              <a:t>9</a:t>
            </a:fld>
            <a:endParaRPr lang="en-AU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3" name="Slide Number Placeholder 6">
            <a:extLst>
              <a:ext uri="{FF2B5EF4-FFF2-40B4-BE49-F238E27FC236}">
                <a16:creationId xmlns:a16="http://schemas.microsoft.com/office/drawing/2014/main" id="{DFEC8401-F16F-4BCD-BC59-77B4A3915DCE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73C4B86F-B83A-4E32-89C5-6EB4B519CA24}" type="slidenum">
              <a:t>9</a:t>
            </a:fld>
            <a:endParaRPr lang="en-AU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4" name="Slide Image Placeholder 1">
            <a:extLst>
              <a:ext uri="{FF2B5EF4-FFF2-40B4-BE49-F238E27FC236}">
                <a16:creationId xmlns:a16="http://schemas.microsoft.com/office/drawing/2014/main" id="{84F502F5-A64F-4D71-B155-5167F30DC9E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06643" y="812883"/>
            <a:ext cx="5345280" cy="4008601"/>
          </a:xfrm>
          <a:solidFill>
            <a:srgbClr val="4472C4"/>
          </a:solidFill>
          <a:ln w="12600" cap="flat">
            <a:solidFill>
              <a:srgbClr val="2F528F"/>
            </a:solidFill>
            <a:prstDash val="solid"/>
            <a:miter/>
          </a:ln>
        </p:spPr>
      </p:sp>
      <p:sp>
        <p:nvSpPr>
          <p:cNvPr id="5" name="Notes Placeholder 2">
            <a:extLst>
              <a:ext uri="{FF2B5EF4-FFF2-40B4-BE49-F238E27FC236}">
                <a16:creationId xmlns:a16="http://schemas.microsoft.com/office/drawing/2014/main" id="{9FCCCF6B-E97E-457E-B695-2C8A0B33D4C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AU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E58B30-375C-4E04-AAFB-CEFAB680931C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260363" y="1236597"/>
            <a:ext cx="7559637" cy="2631963"/>
          </a:xfrm>
        </p:spPr>
        <p:txBody>
          <a:bodyPr anchor="b"/>
          <a:lstStyle>
            <a:lvl1pPr>
              <a:defRPr lang="en-US" sz="600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076492-0321-4CFC-8A55-9EC12C684279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260363" y="3970443"/>
            <a:ext cx="7559637" cy="1825563"/>
          </a:xfrm>
        </p:spPr>
        <p:txBody>
          <a:bodyPr anchorCtr="1"/>
          <a:lstStyle>
            <a:lvl1pPr algn="ctr">
              <a:buNone/>
              <a:defRPr sz="2400"/>
            </a:lvl1pPr>
          </a:lstStyle>
          <a:p>
            <a:pPr lvl="0"/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269B02-A025-4B2A-ACC4-266FDD2DF1BE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34CF5C-EF68-459B-BB86-F18A817A941B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FE3AA0-4580-4102-A898-0C35377C82AC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199B2B9-5E9C-4380-A081-D31D8AE38ED1}" type="slidenum"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752690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CFE78D-BC00-4806-B44F-BF12D31FA8B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lang="en-US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5B865D-EE41-4CA2-B402-97C2E8D70391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969A46-ADFB-4D97-A50A-4254AF3FC9A3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3EEB3C-D135-4A4D-A38B-E0EC5201BED4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3AF0AF-7FC0-46FB-8632-311C31F14C08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5827CB7-162E-4695-BDB6-F35906516CCD}" type="slidenum"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483176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448349F-334F-4A4A-8889-295242DFB2A1}"/>
              </a:ext>
            </a:extLst>
          </p:cNvPr>
          <p:cNvSpPr txBox="1">
            <a:spLocks noGrp="1"/>
          </p:cNvSpPr>
          <p:nvPr>
            <p:ph type="title" orient="vert"/>
          </p:nvPr>
        </p:nvSpPr>
        <p:spPr>
          <a:xfrm>
            <a:off x="7308716" y="301678"/>
            <a:ext cx="2266916" cy="5851437"/>
          </a:xfrm>
        </p:spPr>
        <p:txBody>
          <a:bodyPr vert="eaVert"/>
          <a:lstStyle>
            <a:lvl1pPr>
              <a:defRPr lang="en-US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874DA2B-B0A3-4990-9081-058D34514195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>
          <a:xfrm>
            <a:off x="503276" y="301678"/>
            <a:ext cx="6653156" cy="5851437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FCD078-DFB3-4875-8F0A-CB56100D8EFC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F7EC71-3990-4667-8E83-CA14C7D39E94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12A21A-3925-438C-B076-DFBBA4F896C1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14E0603D-E070-47F4-B184-87A842EB6D8A}" type="slidenum"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68186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E8465-E8FF-4F87-BF60-8124A79B42C6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lang="en-US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EE1755-E79B-49BC-B015-2135072D41D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8" y="1769043"/>
            <a:ext cx="9071643" cy="4384438"/>
          </a:xfrm>
        </p:spPr>
        <p:txBody>
          <a:bodyPr anchor="t"/>
          <a:lstStyle>
            <a:lvl1pPr>
              <a:spcBef>
                <a:spcPts val="1415"/>
              </a:spcBef>
              <a:defRPr lang="en-US" sz="3200"/>
            </a:lvl1pPr>
          </a:lstStyle>
          <a:p>
            <a:pPr lvl="0"/>
            <a:r>
              <a:rPr lang="en-US"/>
              <a:t>Click to edit Master text styles</a:t>
            </a:r>
            <a:br>
              <a:rPr lang="en-US"/>
            </a:br>
            <a:r>
              <a:rPr lang="en-US"/>
              <a:t>Second level</a:t>
            </a:r>
            <a:br>
              <a:rPr lang="en-US"/>
            </a:br>
            <a:r>
              <a:rPr lang="en-US"/>
              <a:t>Third level</a:t>
            </a:r>
            <a:br>
              <a:rPr lang="en-US"/>
            </a:br>
            <a:r>
              <a:rPr lang="en-US"/>
              <a:t>Fourth level</a:t>
            </a:r>
            <a:br>
              <a:rPr lang="en-US"/>
            </a:br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00D62B-631B-4524-8447-4BE57A9C8793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7B65B1-7A83-4101-BFCB-252D2D053C70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EABE88-339B-42C4-ACE7-40ADFE8A8CAE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58C9CE1-8CA1-4530-8D8B-C9C3C312CC95}" type="slidenum"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91869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399BC7-52E7-4FA9-8A48-DA168D6D4AC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87235" y="1884240"/>
            <a:ext cx="8694718" cy="3144959"/>
          </a:xfrm>
        </p:spPr>
        <p:txBody>
          <a:bodyPr anchor="b"/>
          <a:lstStyle>
            <a:lvl1pPr>
              <a:defRPr lang="en-US" sz="600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943A7A-0465-4365-969B-3B9002F6666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7235" y="5059439"/>
            <a:ext cx="8694718" cy="1652759"/>
          </a:xfrm>
        </p:spPr>
        <p:txBody>
          <a:bodyPr/>
          <a:lstStyle>
            <a:lvl1pPr>
              <a:defRPr sz="2400">
                <a:solidFill>
                  <a:srgbClr val="898989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DC9185-2065-49E3-94B2-58C12FF2FD15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496FC6-E676-47E5-B8DF-83596B85E1B2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A3A54C-2F01-45FE-9546-280BD828DF8E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89F09CF-4F2C-4893-A8B9-F2EDA903D175}" type="slidenum"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386794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0B53F6-E3EB-4255-A437-8581FFC4164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lang="en-US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CFDB25-7030-47B3-815C-00C99ECD494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276" y="1768321"/>
            <a:ext cx="4459318" cy="4384804"/>
          </a:xfrm>
        </p:spPr>
        <p:txBody>
          <a:bodyPr anchor="t"/>
          <a:lstStyle>
            <a:lvl1pPr>
              <a:spcBef>
                <a:spcPts val="1415"/>
              </a:spcBef>
              <a:defRPr lang="en-US" sz="3200"/>
            </a:lvl1pPr>
          </a:lstStyle>
          <a:p>
            <a:pPr lvl="0"/>
            <a:r>
              <a:rPr lang="en-US"/>
              <a:t>Click to edit Master text styles</a:t>
            </a:r>
            <a:br>
              <a:rPr lang="en-US"/>
            </a:br>
            <a:r>
              <a:rPr lang="en-US"/>
              <a:t>Second level</a:t>
            </a:r>
            <a:br>
              <a:rPr lang="en-US"/>
            </a:br>
            <a:r>
              <a:rPr lang="en-US"/>
              <a:t>Third level</a:t>
            </a:r>
            <a:br>
              <a:rPr lang="en-US"/>
            </a:br>
            <a:r>
              <a:rPr lang="en-US"/>
              <a:t>Fourth level</a:t>
            </a:r>
            <a:br>
              <a:rPr lang="en-US"/>
            </a:br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6035C7-88F6-4E2B-895F-88E535AEDE5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114879" y="1768321"/>
            <a:ext cx="4460763" cy="4384804"/>
          </a:xfrm>
        </p:spPr>
        <p:txBody>
          <a:bodyPr anchor="t"/>
          <a:lstStyle>
            <a:lvl1pPr>
              <a:spcBef>
                <a:spcPts val="1415"/>
              </a:spcBef>
              <a:defRPr lang="en-US" sz="3200"/>
            </a:lvl1pPr>
          </a:lstStyle>
          <a:p>
            <a:pPr lvl="0"/>
            <a:r>
              <a:rPr lang="en-US"/>
              <a:t>Click to edit Master text styles</a:t>
            </a:r>
            <a:br>
              <a:rPr lang="en-US"/>
            </a:br>
            <a:r>
              <a:rPr lang="en-US"/>
              <a:t>Second level</a:t>
            </a:r>
            <a:br>
              <a:rPr lang="en-US"/>
            </a:br>
            <a:r>
              <a:rPr lang="en-US"/>
              <a:t>Third level</a:t>
            </a:r>
            <a:br>
              <a:rPr lang="en-US"/>
            </a:br>
            <a:r>
              <a:rPr lang="en-US"/>
              <a:t>Fourth level</a:t>
            </a:r>
            <a:br>
              <a:rPr lang="en-US"/>
            </a:br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952F7C-5A49-490F-B81B-E520399A425C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47338E-15BB-4F68-8C64-AA991A91DEAF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9914E7-85CE-4A94-902E-284A62C935BD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88E05CE-89C9-4527-8AD5-8FBD56C3290E}" type="slidenum"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271768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67A608-C757-41AC-B6B6-84323A8CE01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93718" y="403195"/>
            <a:ext cx="8694718" cy="1460516"/>
          </a:xfrm>
        </p:spPr>
        <p:txBody>
          <a:bodyPr/>
          <a:lstStyle>
            <a:lvl1pPr>
              <a:defRPr lang="en-US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63E332-6686-47E3-B25B-48732D209BD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93718" y="1852556"/>
            <a:ext cx="4265639" cy="907916"/>
          </a:xfrm>
        </p:spPr>
        <p:txBody>
          <a:bodyPr anchor="b"/>
          <a:lstStyle>
            <a:lvl1pPr>
              <a:defRPr sz="24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B275AF-6D2A-43F7-ABDB-45688C1C786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693718" y="2760838"/>
            <a:ext cx="4265639" cy="4062240"/>
          </a:xfrm>
        </p:spPr>
        <p:txBody>
          <a:bodyPr anchor="t"/>
          <a:lstStyle>
            <a:lvl1pPr>
              <a:spcBef>
                <a:spcPts val="1415"/>
              </a:spcBef>
              <a:defRPr lang="en-US" sz="3200"/>
            </a:lvl1pPr>
          </a:lstStyle>
          <a:p>
            <a:pPr lvl="0"/>
            <a:r>
              <a:rPr lang="en-US"/>
              <a:t>Click to edit Master text styles</a:t>
            </a:r>
            <a:br>
              <a:rPr lang="en-US"/>
            </a:br>
            <a:r>
              <a:rPr lang="en-US"/>
              <a:t>Second level</a:t>
            </a:r>
            <a:br>
              <a:rPr lang="en-US"/>
            </a:br>
            <a:r>
              <a:rPr lang="en-US"/>
              <a:t>Third level</a:t>
            </a:r>
            <a:br>
              <a:rPr lang="en-US"/>
            </a:br>
            <a:r>
              <a:rPr lang="en-US"/>
              <a:t>Fourth level</a:t>
            </a:r>
            <a:br>
              <a:rPr lang="en-US"/>
            </a:br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15E7723-5425-4035-90B2-F8003BDC26A3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5103723" y="1852556"/>
            <a:ext cx="4284722" cy="907916"/>
          </a:xfrm>
        </p:spPr>
        <p:txBody>
          <a:bodyPr anchor="b"/>
          <a:lstStyle>
            <a:lvl1pPr>
              <a:buNone/>
              <a:defRPr sz="24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0F5A8F-1CF4-420F-A4ED-F21231286CB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103723" y="2760838"/>
            <a:ext cx="4284722" cy="4062240"/>
          </a:xfrm>
        </p:spPr>
        <p:txBody>
          <a:bodyPr anchor="t"/>
          <a:lstStyle>
            <a:lvl1pPr>
              <a:spcBef>
                <a:spcPts val="1415"/>
              </a:spcBef>
              <a:defRPr lang="en-US" sz="3200"/>
            </a:lvl1pPr>
          </a:lstStyle>
          <a:p>
            <a:pPr lvl="0"/>
            <a:r>
              <a:rPr lang="en-US"/>
              <a:t>Click to edit Master text styles</a:t>
            </a:r>
            <a:br>
              <a:rPr lang="en-US"/>
            </a:br>
            <a:r>
              <a:rPr lang="en-US"/>
              <a:t>Second level</a:t>
            </a:r>
            <a:br>
              <a:rPr lang="en-US"/>
            </a:br>
            <a:r>
              <a:rPr lang="en-US"/>
              <a:t>Third level</a:t>
            </a:r>
            <a:br>
              <a:rPr lang="en-US"/>
            </a:br>
            <a:r>
              <a:rPr lang="en-US"/>
              <a:t>Fourth level</a:t>
            </a:r>
            <a:br>
              <a:rPr lang="en-US"/>
            </a:br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0F37E79-1E73-4264-AA94-F7F78FC1767D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1FD654E-1B1B-47BB-900E-9DE4ED023604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969B84-E127-456F-B5F9-923A9419CB0D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6929807-4FA4-4FC7-88D6-EBE0FECB955D}" type="slidenum"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687065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BE969-D20A-40BF-8F11-A4BAFC4C5FFF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lang="en-US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1E0DD3B-8B26-4DA6-8FDE-9AF9B05AAA47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B79792-66C7-44B0-8E71-82C03B7D4870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15F943-1807-4411-AB45-06153B01BC89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EC0C14B-D6FC-462E-9210-4BB7135734A4}" type="slidenum"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381899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97D386E-1AF7-47FA-A14A-976031FAD166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A7A4466-BEC1-4937-B713-ED26AB49A0B7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32BB39-AB56-4112-B27C-D174A0A6F7CF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85FEFA0-A087-45F6-ADC9-48CE81D730F3}" type="slidenum">
              <a:t>‹#›</a:t>
            </a:fld>
            <a:endParaRPr lang="en-AU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8F96A66-259F-4AC1-B9D3-605D2A8E54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8" y="301322"/>
            <a:ext cx="9072000" cy="1261798"/>
          </a:xfrm>
        </p:spPr>
        <p:txBody>
          <a:bodyPr/>
          <a:lstStyle>
            <a:lvl1pPr>
              <a:defRPr/>
            </a:lvl1pPr>
          </a:lstStyle>
          <a:p>
            <a:pPr lvl="0"/>
            <a:endParaRPr lang="en-AU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2396516-673A-4AAB-AA15-9DD24314123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8" y="1768678"/>
            <a:ext cx="9072000" cy="4384081"/>
          </a:xfrm>
        </p:spPr>
        <p:txBody>
          <a:bodyPr/>
          <a:lstStyle>
            <a:lvl1pPr>
              <a:defRPr lang="en-AU"/>
            </a:lvl1pPr>
          </a:lstStyle>
          <a:p>
            <a:pPr lvl="0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66003062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97175E-C991-4318-8418-17AEB3955A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93718" y="503276"/>
            <a:ext cx="3251158" cy="1765441"/>
          </a:xfrm>
        </p:spPr>
        <p:txBody>
          <a:bodyPr anchor="b"/>
          <a:lstStyle>
            <a:lvl1pPr>
              <a:defRPr lang="en-US" sz="320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FD344E-2163-4877-A907-2866C18F7E4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286158" y="1088995"/>
            <a:ext cx="5102278" cy="5372282"/>
          </a:xfrm>
        </p:spPr>
        <p:txBody>
          <a:bodyPr anchor="t"/>
          <a:lstStyle>
            <a:lvl1pPr>
              <a:spcBef>
                <a:spcPts val="1415"/>
              </a:spcBef>
              <a:defRPr lang="en-US" sz="3200"/>
            </a:lvl1pPr>
          </a:lstStyle>
          <a:p>
            <a:pPr lvl="0"/>
            <a:r>
              <a:rPr lang="en-US"/>
              <a:t>Click to edit Master text styles</a:t>
            </a:r>
            <a:br>
              <a:rPr lang="en-US"/>
            </a:br>
            <a:r>
              <a:rPr lang="en-US"/>
              <a:t>Second level</a:t>
            </a:r>
            <a:br>
              <a:rPr lang="en-US"/>
            </a:br>
            <a:r>
              <a:rPr lang="en-US"/>
              <a:t>Third level</a:t>
            </a:r>
            <a:br>
              <a:rPr lang="en-US"/>
            </a:br>
            <a:r>
              <a:rPr lang="en-US"/>
              <a:t>Fourth level</a:t>
            </a:r>
            <a:br>
              <a:rPr lang="en-US"/>
            </a:br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776B66-924E-43E1-99AC-9669F0BE5788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693718" y="2268361"/>
            <a:ext cx="3251158" cy="4200479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ED55CE-E17E-4F16-9140-420D1A134D1E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5EFFB8-732C-4DAD-A2BD-7C84E3E1E440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B4CAD5-E2A1-4E75-A34B-56266A052F4B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F8E5012-B034-465A-949A-728F21511F04}" type="slidenum"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488576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D8ABD6-8E1E-4923-9983-8DEBEB40587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93718" y="503276"/>
            <a:ext cx="3251158" cy="1765441"/>
          </a:xfrm>
        </p:spPr>
        <p:txBody>
          <a:bodyPr anchor="b"/>
          <a:lstStyle>
            <a:lvl1pPr>
              <a:defRPr lang="en-US" sz="320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348E082-C947-4A6B-9FA0-98C8D3F64B37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286158" y="1088995"/>
            <a:ext cx="5102278" cy="5372282"/>
          </a:xfrm>
        </p:spPr>
        <p:txBody>
          <a:bodyPr anchor="t"/>
          <a:lstStyle>
            <a:lvl1pPr>
              <a:defRPr/>
            </a:lvl1pPr>
          </a:lstStyle>
          <a:p>
            <a:pPr lvl="0"/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00B440-B4F0-436F-8BBA-64515D73B7B4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693718" y="2268361"/>
            <a:ext cx="3251158" cy="4200479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65C829-E0D2-4EDD-8F5A-823561249A78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37F73B-34B0-4195-90F4-4976BABB5DE0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A2FB04-2713-41D7-BEBA-29F66D632D49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17A5C613-072A-4A85-89F8-21A28E9EB443}" type="slidenum"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453989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D7DAABC-8DB9-4B2A-BDD7-7C928D2FB85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3998" y="301322"/>
            <a:ext cx="9071643" cy="126215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lvl="0"/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2CE1A2-6018-4D28-BB2E-17939B75B50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03998" y="1769043"/>
            <a:ext cx="9071643" cy="438443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C30B36-9F9E-4C82-8AED-CC220EBC45FC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503998" y="6887160"/>
            <a:ext cx="2348279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lvl1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AU" sz="2400" b="0" i="0" u="none" strike="noStrike" kern="1200" cap="none" spc="0" baseline="0">
                <a:solidFill>
                  <a:srgbClr val="000000"/>
                </a:solidFill>
                <a:uFillTx/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90C6E8-40F9-471E-9640-DC0FE3E44D01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3447361" y="6887160"/>
            <a:ext cx="3194995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1" compatLnSpc="1">
            <a:noAutofit/>
          </a:bodyPr>
          <a:lstStyle>
            <a:lvl1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AU" sz="2400" b="0" i="0" u="none" strike="noStrike" kern="1200" cap="none" spc="0" baseline="0">
                <a:solidFill>
                  <a:srgbClr val="000000"/>
                </a:solidFill>
                <a:uFillTx/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03C538-67F8-40CE-BB6C-F74B81619780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7227362" y="6887160"/>
            <a:ext cx="2348279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lvl1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AU" sz="1400" b="0" i="0" u="none" strike="noStrike" kern="1200" cap="none" spc="0" baseline="0">
                <a:solidFill>
                  <a:srgbClr val="000000"/>
                </a:solidFill>
                <a:uFillTx/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fld id="{7ED0C706-8958-4087-9E35-6663F29C778A}" type="slidenum">
              <a:t>‹#›</a:t>
            </a:fld>
            <a:endParaRPr lang="en-A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marL="0" marR="0" lvl="0" indent="0" algn="ctr" defTabSz="914400" rtl="0" fontAlgn="auto" hangingPunct="0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AU" sz="4400" b="0" i="0" u="none" strike="noStrike" kern="1200" cap="none" spc="0" baseline="0">
          <a:solidFill>
            <a:srgbClr val="000000"/>
          </a:solidFill>
          <a:highlight>
            <a:scrgbClr r="0" g="0" b="0">
              <a:alpha val="0"/>
            </a:scrgbClr>
          </a:highlight>
          <a:uFillTx/>
          <a:latin typeface="Liberation Sans" pitchFamily="18"/>
          <a:ea typeface="Noto Sans CJK SC Regular" pitchFamily="2"/>
          <a:cs typeface="FreeSans" pitchFamily="2"/>
        </a:defRPr>
      </a:lvl1pPr>
    </p:titleStyle>
    <p:bodyStyle>
      <a:lvl1pPr marL="0" marR="0" lvl="0" indent="0" defTabSz="914400" rtl="0" fontAlgn="auto" hangingPunct="0">
        <a:lnSpc>
          <a:spcPct val="100000"/>
        </a:lnSpc>
        <a:spcBef>
          <a:spcPts val="1415"/>
        </a:spcBef>
        <a:spcAft>
          <a:spcPts val="0"/>
        </a:spcAft>
        <a:buSzPct val="45000"/>
        <a:buFont typeface="StarSymbol"/>
        <a:buChar char="●"/>
        <a:tabLst/>
        <a:defRPr lang="en-US" sz="3200" b="0" i="0" u="none" strike="noStrike" kern="1200" cap="none" spc="0" baseline="0">
          <a:solidFill>
            <a:srgbClr val="000000"/>
          </a:solidFill>
          <a:highlight>
            <a:scrgbClr r="0" g="0" b="0">
              <a:alpha val="0"/>
            </a:scrgbClr>
          </a:highlight>
          <a:uFillTx/>
          <a:latin typeface="Liberation Sans" pitchFamily="18"/>
          <a:ea typeface="Noto Sans CJK SC Regular" pitchFamily="2"/>
          <a:cs typeface="FreeSans" pitchFamily="2"/>
        </a:defRPr>
      </a:lvl1pPr>
      <a:lvl2pPr marL="685800" marR="0" lvl="1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75000"/>
        <a:buFont typeface="StarSymbol"/>
        <a:buChar char="–"/>
        <a:tabLst/>
        <a:defRPr lang="en-US" sz="2400" b="0" i="0" u="none" strike="noStrike" kern="1200" cap="none" spc="0" baseline="0">
          <a:solidFill>
            <a:srgbClr val="000000"/>
          </a:solidFill>
          <a:highlight>
            <a:scrgbClr r="0" g="0" b="0">
              <a:alpha val="0"/>
            </a:scrgbClr>
          </a:highlight>
          <a:uFillTx/>
          <a:latin typeface="Calibri" pitchFamily="18"/>
          <a:ea typeface="Noto Sans CJK SC Regular" pitchFamily="2"/>
          <a:cs typeface="FreeSans" pitchFamily="2"/>
        </a:defRPr>
      </a:lvl2pPr>
      <a:lvl3pPr marL="1143000" marR="0" lvl="2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45000"/>
        <a:buFont typeface="StarSymbol"/>
        <a:buChar char="●"/>
        <a:tabLst/>
        <a:defRPr lang="en-US" sz="2000" b="0" i="0" u="none" strike="noStrike" kern="1200" cap="none" spc="0" baseline="0">
          <a:solidFill>
            <a:srgbClr val="000000"/>
          </a:solidFill>
          <a:highlight>
            <a:scrgbClr r="0" g="0" b="0">
              <a:alpha val="0"/>
            </a:scrgbClr>
          </a:highlight>
          <a:uFillTx/>
          <a:latin typeface="Calibri" pitchFamily="18"/>
          <a:ea typeface="Noto Sans CJK SC Regular" pitchFamily="2"/>
          <a:cs typeface="FreeSans" pitchFamily="2"/>
        </a:defRPr>
      </a:lvl3pPr>
      <a:lvl4pPr marL="1600200" marR="0" lvl="3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75000"/>
        <a:buFont typeface="StarSymbol"/>
        <a:buChar char="–"/>
        <a:tabLst/>
        <a:defRPr lang="en-US" sz="1800" b="0" i="0" u="none" strike="noStrike" kern="1200" cap="none" spc="0" baseline="0">
          <a:solidFill>
            <a:srgbClr val="000000"/>
          </a:solidFill>
          <a:highlight>
            <a:scrgbClr r="0" g="0" b="0">
              <a:alpha val="0"/>
            </a:scrgbClr>
          </a:highlight>
          <a:uFillTx/>
          <a:latin typeface="Calibri" pitchFamily="18"/>
          <a:ea typeface="Noto Sans CJK SC Regular" pitchFamily="2"/>
          <a:cs typeface="FreeSans" pitchFamily="2"/>
        </a:defRPr>
      </a:lvl4pPr>
      <a:lvl5pPr marL="2057400" marR="0" lvl="4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45000"/>
        <a:buFont typeface="StarSymbol"/>
        <a:buChar char="●"/>
        <a:tabLst/>
        <a:defRPr lang="en-US" sz="1800" b="0" i="0" u="none" strike="noStrike" kern="1200" cap="none" spc="0" baseline="0">
          <a:solidFill>
            <a:srgbClr val="000000"/>
          </a:solidFill>
          <a:highlight>
            <a:scrgbClr r="0" g="0" b="0">
              <a:alpha val="0"/>
            </a:scrgbClr>
          </a:highlight>
          <a:uFillTx/>
          <a:latin typeface="Calibri" pitchFamily="18"/>
          <a:ea typeface="Noto Sans CJK SC Regular" pitchFamily="2"/>
          <a:cs typeface="FreeSans" pitchFamily="2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jp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4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4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4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.png"/><Relationship Id="rId2" Type="http://schemas.openxmlformats.org/officeDocument/2006/relationships/video" Target="final_summary/emberstorm.mp4" TargetMode="External"/><Relationship Id="rId1" Type="http://schemas.microsoft.com/office/2007/relationships/media" Target="final_summary/emberstorm.mp4" TargetMode="External"/><Relationship Id="rId6" Type="http://schemas.openxmlformats.org/officeDocument/2006/relationships/image" Target="../media/image1.jpg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4.jp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4.jp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jp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g"/><Relationship Id="rId3" Type="http://schemas.openxmlformats.org/officeDocument/2006/relationships/image" Target="../media/image1.jpg"/><Relationship Id="rId7" Type="http://schemas.openxmlformats.org/officeDocument/2006/relationships/image" Target="../media/image22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4.jp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jp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jpg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2.png"/><Relationship Id="rId4" Type="http://schemas.openxmlformats.org/officeDocument/2006/relationships/image" Target="../media/image1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jpg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4.jp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jpg"/><Relationship Id="rId5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jpg"/><Relationship Id="rId5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4.jp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3D72274-560E-4EC8-9926-9D86509996F7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7920002" y="50035"/>
            <a:ext cx="2086560" cy="525962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itle 3">
            <a:extLst>
              <a:ext uri="{FF2B5EF4-FFF2-40B4-BE49-F238E27FC236}">
                <a16:creationId xmlns:a16="http://schemas.microsoft.com/office/drawing/2014/main" id="{3E81C251-B942-4ED5-A8ED-7FA0FCE6F533}"/>
              </a:ext>
            </a:extLst>
          </p:cNvPr>
          <p:cNvSpPr txBox="1"/>
          <p:nvPr/>
        </p:nvSpPr>
        <p:spPr>
          <a:xfrm>
            <a:off x="1764362" y="-2157"/>
            <a:ext cx="6335639" cy="101015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1" compatLnSpc="0">
            <a:noAutofit/>
          </a:bodyPr>
          <a:lstStyle/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AU" sz="4400" b="0" i="0" u="none" strike="noStrike" kern="1200" cap="none" spc="0" baseline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uFillTx/>
                <a:latin typeface="Liberation Sans" pitchFamily="18"/>
                <a:ea typeface="Noto Sans CJK SC Regular" pitchFamily="2"/>
                <a:cs typeface="FreeSans" pitchFamily="2"/>
              </a:rPr>
              <a:t>Final Presentation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2EB540-DFCA-4B58-9CF3-3206D692A483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34564" y="33841"/>
            <a:ext cx="1693441" cy="76644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5" name="TextBox 7">
            <a:extLst>
              <a:ext uri="{FF2B5EF4-FFF2-40B4-BE49-F238E27FC236}">
                <a16:creationId xmlns:a16="http://schemas.microsoft.com/office/drawing/2014/main" id="{CEF67B66-0624-4DFD-B7D6-A393BE6FD986}"/>
              </a:ext>
            </a:extLst>
          </p:cNvPr>
          <p:cNvSpPr txBox="1"/>
          <p:nvPr/>
        </p:nvSpPr>
        <p:spPr>
          <a:xfrm>
            <a:off x="34564" y="1140119"/>
            <a:ext cx="4913638" cy="646185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0004" tIns="44997" rIns="90004" bIns="44997" anchor="t" anchorCtr="0" compatLnSpc="0">
            <a:spAutoFit/>
          </a:bodyPr>
          <a:lstStyle/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AU" sz="1800" b="0" i="0" u="none" strike="noStrike" kern="1200" cap="none" spc="0" baseline="0">
                <a:solidFill>
                  <a:srgbClr val="000000"/>
                </a:solidFill>
                <a:uFillTx/>
                <a:latin typeface="Liberation Sans" pitchFamily="18"/>
                <a:ea typeface="Noto Sans CJK SC Regular" pitchFamily="2"/>
                <a:cs typeface="FreeSans" pitchFamily="2"/>
              </a:rPr>
              <a:t>Project outline (reminder)</a:t>
            </a:r>
          </a:p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AU" sz="1800" b="0" i="0" u="none" strike="noStrike" kern="1200" cap="none" spc="0" baseline="0">
              <a:solidFill>
                <a:srgbClr val="000000"/>
              </a:solidFill>
              <a:uFillTx/>
              <a:latin typeface="Liberation Sans" pitchFamily="18"/>
              <a:ea typeface="Noto Sans CJK SC Regular" pitchFamily="2"/>
              <a:cs typeface="FreeSans" pitchFamily="2"/>
            </a:endParaRPr>
          </a:p>
          <a:p>
            <a:pPr marL="285841" marR="0" lvl="0" indent="-285841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45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AU" sz="1800" b="0" i="0" u="none" strike="noStrike" kern="1200" cap="none" spc="0" baseline="0">
                <a:solidFill>
                  <a:srgbClr val="000000"/>
                </a:solidFill>
                <a:uFillTx/>
                <a:latin typeface="Liberation Sans" pitchFamily="18"/>
                <a:ea typeface="Noto Sans CJK SC Regular" pitchFamily="2"/>
                <a:cs typeface="FreeSans" pitchFamily="2"/>
              </a:rPr>
              <a:t>APR Internship August '19 – March '20</a:t>
            </a:r>
          </a:p>
          <a:p>
            <a:pPr marL="285841" marR="0" lvl="0" indent="-285841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45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AU" sz="1800" b="0" i="0" u="none" strike="noStrike" kern="1200" cap="none" spc="0" baseline="0">
                <a:solidFill>
                  <a:srgbClr val="000000"/>
                </a:solidFill>
                <a:uFillTx/>
                <a:latin typeface="Liberation Sans" pitchFamily="18"/>
                <a:ea typeface="Noto Sans CJK SC Regular" pitchFamily="2"/>
                <a:cs typeface="FreeSans" pitchFamily="2"/>
              </a:rPr>
              <a:t>Presentation ready visualisations</a:t>
            </a:r>
          </a:p>
          <a:p>
            <a:pPr marL="285841" marR="0" lvl="0" indent="-285841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45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AU" sz="1800" b="0" i="0" u="none" strike="noStrike" kern="1200" cap="none" spc="0" baseline="0">
                <a:solidFill>
                  <a:srgbClr val="000000"/>
                </a:solidFill>
                <a:uFillTx/>
                <a:latin typeface="Liberation Sans" pitchFamily="18"/>
                <a:ea typeface="Noto Sans CJK SC Regular" pitchFamily="2"/>
                <a:cs typeface="FreeSans" pitchFamily="2"/>
              </a:rPr>
              <a:t>NCI data management</a:t>
            </a:r>
          </a:p>
          <a:p>
            <a:pPr marL="285841" marR="0" lvl="0" indent="-285841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45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AU" sz="1800" b="0" i="0" u="none" strike="noStrike" kern="1200" cap="none" spc="0" baseline="0">
                <a:solidFill>
                  <a:srgbClr val="000000"/>
                </a:solidFill>
                <a:uFillTx/>
                <a:latin typeface="Liberation Sans" pitchFamily="18"/>
                <a:ea typeface="Noto Sans CJK SC Regular" pitchFamily="2"/>
                <a:cs typeface="FreeSans" pitchFamily="2"/>
              </a:rPr>
              <a:t>Analysis of model output</a:t>
            </a:r>
          </a:p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AU" sz="1800" b="0" i="0" u="none" strike="noStrike" kern="1200" cap="none" spc="0" baseline="0">
              <a:solidFill>
                <a:srgbClr val="000000"/>
              </a:solidFill>
              <a:uFillTx/>
              <a:latin typeface="Liberation Sans" pitchFamily="18"/>
              <a:ea typeface="Noto Sans CJK SC Regular" pitchFamily="2"/>
              <a:cs typeface="FreeSans" pitchFamily="2"/>
            </a:endParaRPr>
          </a:p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AU" sz="1800" b="0" i="0" u="none" strike="noStrike" kern="1200" cap="none" spc="0" baseline="0">
              <a:solidFill>
                <a:srgbClr val="000000"/>
              </a:solidFill>
              <a:uFillTx/>
              <a:latin typeface="Liberation Sans" pitchFamily="18"/>
              <a:ea typeface="Noto Sans CJK SC Regular" pitchFamily="2"/>
              <a:cs typeface="FreeSans" pitchFamily="2"/>
            </a:endParaRPr>
          </a:p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AU" sz="1800" b="0" i="0" u="none" strike="noStrike" kern="1200" cap="none" spc="0" baseline="0">
                <a:solidFill>
                  <a:srgbClr val="000000"/>
                </a:solidFill>
                <a:uFillTx/>
                <a:latin typeface="Liberation Sans" pitchFamily="18"/>
                <a:ea typeface="Noto Sans CJK SC Regular" pitchFamily="2"/>
                <a:cs typeface="FreeSans" pitchFamily="2"/>
              </a:rPr>
              <a:t>Project outputs (so far)</a:t>
            </a:r>
          </a:p>
          <a:p>
            <a:pPr marL="285841" marR="0" lvl="0" indent="-285841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45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AU" sz="1800" b="0" i="0" u="none" strike="noStrike" kern="1200" cap="none" spc="0" baseline="0">
                <a:solidFill>
                  <a:srgbClr val="000000"/>
                </a:solidFill>
                <a:uFillTx/>
                <a:latin typeface="Liberation Sans" pitchFamily="18"/>
                <a:ea typeface="Noto Sans CJK SC Regular" pitchFamily="2"/>
                <a:cs typeface="FreeSans" pitchFamily="2"/>
              </a:rPr>
              <a:t>Objectives 1-4</a:t>
            </a:r>
          </a:p>
          <a:p>
            <a:pPr marL="285841" marR="0" lvl="0" indent="-285841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45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AU" sz="1800" b="0" i="0" u="none" strike="noStrike" kern="1200" cap="none" spc="0" baseline="0">
                <a:solidFill>
                  <a:srgbClr val="000000"/>
                </a:solidFill>
                <a:uFillTx/>
                <a:latin typeface="Liberation Sans" pitchFamily="18"/>
                <a:ea typeface="Noto Sans CJK SC Regular" pitchFamily="2"/>
                <a:cs typeface="FreeSans" pitchFamily="2"/>
              </a:rPr>
              <a:t>Several plots presented by Mika</a:t>
            </a:r>
          </a:p>
          <a:p>
            <a:pPr marL="285841" marR="0" lvl="0" indent="-285841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45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AU" sz="1800" b="0" i="0" u="none" strike="noStrike" kern="1200" cap="none" spc="0" baseline="0">
                <a:solidFill>
                  <a:srgbClr val="000000"/>
                </a:solidFill>
                <a:uFillTx/>
                <a:latin typeface="Liberation Sans" pitchFamily="18"/>
                <a:ea typeface="Noto Sans CJK SC Regular" pitchFamily="2"/>
                <a:cs typeface="FreeSans" pitchFamily="2"/>
              </a:rPr>
              <a:t>Poster at ACCOMC</a:t>
            </a:r>
          </a:p>
          <a:p>
            <a:pPr marL="285841" marR="0" lvl="0" indent="-285841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45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AU" sz="1800" b="0" i="0" u="none" strike="noStrike" kern="1200" cap="none" spc="0" baseline="0">
                <a:solidFill>
                  <a:srgbClr val="000000"/>
                </a:solidFill>
                <a:uFillTx/>
                <a:latin typeface="Liberation Sans" pitchFamily="18"/>
                <a:ea typeface="Noto Sans CJK SC Regular" pitchFamily="2"/>
                <a:cs typeface="FreeSans" pitchFamily="2"/>
              </a:rPr>
              <a:t>Oral presentation for RFS clients</a:t>
            </a:r>
          </a:p>
          <a:p>
            <a:pPr marL="285841" marR="0" lvl="0" indent="-285841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45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AU" sz="1800" b="0" i="0" u="none" strike="noStrike" kern="1200" cap="none" spc="0" baseline="0">
              <a:solidFill>
                <a:srgbClr val="000000"/>
              </a:solidFill>
              <a:uFillTx/>
              <a:latin typeface="Liberation Sans" pitchFamily="18"/>
              <a:ea typeface="Noto Sans CJK SC Regular" pitchFamily="2"/>
              <a:cs typeface="FreeSans" pitchFamily="2"/>
            </a:endParaRPr>
          </a:p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AU" sz="1800" b="0" i="0" u="none" strike="noStrike" kern="1200" cap="none" spc="0" baseline="0">
              <a:solidFill>
                <a:srgbClr val="000000"/>
              </a:solidFill>
              <a:uFillTx/>
              <a:latin typeface="Liberation Sans" pitchFamily="18"/>
              <a:ea typeface="Noto Sans CJK SC Regular" pitchFamily="2"/>
              <a:cs typeface="FreeSans" pitchFamily="2"/>
            </a:endParaRPr>
          </a:p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AU" sz="1800" b="0" i="0" u="none" strike="noStrike" kern="1200" cap="none" spc="0" baseline="0">
              <a:solidFill>
                <a:srgbClr val="000000"/>
              </a:solidFill>
              <a:uFillTx/>
              <a:latin typeface="Liberation Sans" pitchFamily="18"/>
              <a:ea typeface="Noto Sans CJK SC Regular" pitchFamily="2"/>
              <a:cs typeface="FreeSans" pitchFamily="2"/>
            </a:endParaRPr>
          </a:p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AU" sz="1800" b="0" i="0" u="none" strike="noStrike" kern="1200" cap="none" spc="0" baseline="0">
                <a:solidFill>
                  <a:srgbClr val="000000"/>
                </a:solidFill>
                <a:uFillTx/>
                <a:latin typeface="Liberation Sans" pitchFamily="18"/>
                <a:ea typeface="Noto Sans CJK SC Regular" pitchFamily="2"/>
                <a:cs typeface="FreeSans" pitchFamily="2"/>
              </a:rPr>
              <a:t>Other stuff</a:t>
            </a:r>
          </a:p>
          <a:p>
            <a:pPr marL="285841" marR="0" lvl="0" indent="-285841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45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AU" sz="1800" b="0" i="0" u="none" strike="noStrike" kern="1200" cap="none" spc="0" baseline="0">
                <a:solidFill>
                  <a:srgbClr val="000000"/>
                </a:solidFill>
                <a:uFillTx/>
                <a:latin typeface="Liberation Sans" pitchFamily="18"/>
                <a:ea typeface="Noto Sans CJK SC Regular" pitchFamily="2"/>
                <a:cs typeface="FreeSans" pitchFamily="2"/>
              </a:rPr>
              <a:t>Pyrocumulonimbus (PCB) analysis</a:t>
            </a:r>
          </a:p>
          <a:p>
            <a:pPr marL="285841" marR="0" lvl="0" indent="-285841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45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AU" sz="1800" b="0" i="0" u="none" strike="noStrike" kern="1200" cap="none" spc="0" baseline="0">
                <a:solidFill>
                  <a:srgbClr val="000000"/>
                </a:solidFill>
                <a:uFillTx/>
                <a:latin typeface="Liberation Sans" pitchFamily="18"/>
                <a:ea typeface="Noto Sans CJK SC Regular" pitchFamily="2"/>
                <a:cs typeface="FreeSans" pitchFamily="2"/>
              </a:rPr>
              <a:t>Validation of potential PCB prediction code</a:t>
            </a:r>
          </a:p>
          <a:p>
            <a:pPr marL="285841" marR="0" lvl="0" indent="-285841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45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AU" sz="1800" b="0" i="0" u="none" strike="noStrike" kern="1200" cap="none" spc="0" baseline="0">
                <a:solidFill>
                  <a:srgbClr val="000000"/>
                </a:solidFill>
                <a:uFillTx/>
                <a:latin typeface="Liberation Sans" pitchFamily="18"/>
                <a:ea typeface="Noto Sans CJK SC Regular" pitchFamily="2"/>
                <a:cs typeface="FreeSans" pitchFamily="2"/>
              </a:rPr>
              <a:t>Framework for model output visualisations</a:t>
            </a:r>
          </a:p>
          <a:p>
            <a:pPr marL="285841" marR="0" lvl="0" indent="-285841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45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AU" sz="1800" b="0" i="0" u="none" strike="noStrike" kern="1200" cap="none" spc="0" baseline="0">
                <a:solidFill>
                  <a:srgbClr val="000000"/>
                </a:solidFill>
                <a:uFillTx/>
                <a:latin typeface="Liberation Sans" pitchFamily="18"/>
                <a:ea typeface="Noto Sans CJK SC Regular" pitchFamily="2"/>
                <a:cs typeface="FreeSans" pitchFamily="2"/>
              </a:rPr>
              <a:t>Measurement comparisons where available</a:t>
            </a:r>
          </a:p>
          <a:p>
            <a:pPr marL="285841" marR="0" lvl="0" indent="-285841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45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AU" sz="1800" b="0" i="0" u="none" strike="noStrike" kern="1200" cap="none" spc="0" baseline="0">
                <a:solidFill>
                  <a:srgbClr val="000000"/>
                </a:solidFill>
                <a:uFillTx/>
                <a:latin typeface="Liberation Sans" pitchFamily="18"/>
                <a:ea typeface="Noto Sans CJK SC Regular" pitchFamily="2"/>
                <a:cs typeface="FreeSans" pitchFamily="2"/>
              </a:rPr>
              <a:t>2.6 conferences, many seminars</a:t>
            </a:r>
          </a:p>
          <a:p>
            <a:pPr marL="285841" marR="0" lvl="0" indent="-285841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45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AU" sz="1800" b="0" i="0" u="none" strike="noStrike" kern="0" cap="none" spc="0" baseline="0">
                <a:solidFill>
                  <a:srgbClr val="000000"/>
                </a:solidFill>
                <a:uFillTx/>
                <a:latin typeface="Liberation Sans" pitchFamily="18"/>
                <a:ea typeface="Noto Sans CJK SC Regular" pitchFamily="2"/>
                <a:cs typeface="FreeSans" pitchFamily="2"/>
              </a:rPr>
              <a:t>Trajectory modelling preliminary work</a:t>
            </a:r>
          </a:p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AU" sz="1800" b="0" i="0" u="none" strike="noStrike" kern="1200" cap="none" spc="0" baseline="0">
              <a:solidFill>
                <a:srgbClr val="000000"/>
              </a:solidFill>
              <a:uFillTx/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pic>
        <p:nvPicPr>
          <p:cNvPr id="6" name="Picture 9" descr="A screenshot of text&#10;&#10;Description automatically generated">
            <a:extLst>
              <a:ext uri="{FF2B5EF4-FFF2-40B4-BE49-F238E27FC236}">
                <a16:creationId xmlns:a16="http://schemas.microsoft.com/office/drawing/2014/main" id="{DD404842-48D4-4AF3-AF95-75B2265F7B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72275" y="968404"/>
            <a:ext cx="5248436" cy="4602595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7" name="Oval 10">
            <a:extLst>
              <a:ext uri="{FF2B5EF4-FFF2-40B4-BE49-F238E27FC236}">
                <a16:creationId xmlns:a16="http://schemas.microsoft.com/office/drawing/2014/main" id="{8CCCEC1B-4CBA-40EF-A84B-2D182AE9E8A0}"/>
              </a:ext>
            </a:extLst>
          </p:cNvPr>
          <p:cNvSpPr/>
          <p:nvPr/>
        </p:nvSpPr>
        <p:spPr>
          <a:xfrm>
            <a:off x="5384883" y="5006522"/>
            <a:ext cx="3409203" cy="807479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0"/>
              <a:gd name="f10" fmla="abs f4"/>
              <a:gd name="f11" fmla="abs f5"/>
              <a:gd name="f12" fmla="abs f6"/>
              <a:gd name="f13" fmla="+- 2700000 f2 0"/>
              <a:gd name="f14" fmla="*/ f9 f1 1"/>
              <a:gd name="f15" fmla="?: f10 f4 1"/>
              <a:gd name="f16" fmla="?: f11 f5 1"/>
              <a:gd name="f17" fmla="?: f12 f6 1"/>
              <a:gd name="f18" fmla="+- f13 0 f2"/>
              <a:gd name="f19" fmla="*/ f14 1 f3"/>
              <a:gd name="f20" fmla="*/ f15 1 21600"/>
              <a:gd name="f21" fmla="*/ f16 1 21600"/>
              <a:gd name="f22" fmla="*/ 21600 f15 1"/>
              <a:gd name="f23" fmla="*/ 21600 f16 1"/>
              <a:gd name="f24" fmla="+- f18 f2 0"/>
              <a:gd name="f25" fmla="+- f19 0 f2"/>
              <a:gd name="f26" fmla="min f21 f20"/>
              <a:gd name="f27" fmla="*/ f22 1 f17"/>
              <a:gd name="f28" fmla="*/ f23 1 f17"/>
              <a:gd name="f29" fmla="*/ f24 f8 1"/>
              <a:gd name="f30" fmla="val f27"/>
              <a:gd name="f31" fmla="val f28"/>
              <a:gd name="f32" fmla="*/ f29 1 f1"/>
              <a:gd name="f33" fmla="*/ f7 f26 1"/>
              <a:gd name="f34" fmla="+- f31 0 f7"/>
              <a:gd name="f35" fmla="+- f30 0 f7"/>
              <a:gd name="f36" fmla="+- 0 0 f32"/>
              <a:gd name="f37" fmla="*/ f34 1 2"/>
              <a:gd name="f38" fmla="*/ f35 1 2"/>
              <a:gd name="f39" fmla="+- 0 0 f36"/>
              <a:gd name="f40" fmla="+- f7 f37 0"/>
              <a:gd name="f41" fmla="+- f7 f38 0"/>
              <a:gd name="f42" fmla="*/ f39 f1 1"/>
              <a:gd name="f43" fmla="*/ f38 f26 1"/>
              <a:gd name="f44" fmla="*/ f37 f26 1"/>
              <a:gd name="f45" fmla="*/ f42 1 f8"/>
              <a:gd name="f46" fmla="*/ f40 f26 1"/>
              <a:gd name="f47" fmla="+- f45 0 f2"/>
              <a:gd name="f48" fmla="cos 1 f47"/>
              <a:gd name="f49" fmla="sin 1 f47"/>
              <a:gd name="f50" fmla="+- 0 0 f48"/>
              <a:gd name="f51" fmla="+- 0 0 f49"/>
              <a:gd name="f52" fmla="+- 0 0 f50"/>
              <a:gd name="f53" fmla="+- 0 0 f51"/>
              <a:gd name="f54" fmla="val f52"/>
              <a:gd name="f55" fmla="val f53"/>
              <a:gd name="f56" fmla="*/ f54 f38 1"/>
              <a:gd name="f57" fmla="*/ f55 f37 1"/>
              <a:gd name="f58" fmla="+- f41 0 f56"/>
              <a:gd name="f59" fmla="+- f41 f56 0"/>
              <a:gd name="f60" fmla="+- f40 0 f57"/>
              <a:gd name="f61" fmla="+- f40 f57 0"/>
              <a:gd name="f62" fmla="*/ f58 f26 1"/>
              <a:gd name="f63" fmla="*/ f60 f26 1"/>
              <a:gd name="f64" fmla="*/ f59 f26 1"/>
              <a:gd name="f65" fmla="*/ f61 f26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5">
                <a:pos x="f62" y="f63"/>
              </a:cxn>
              <a:cxn ang="f25">
                <a:pos x="f62" y="f65"/>
              </a:cxn>
              <a:cxn ang="f25">
                <a:pos x="f64" y="f65"/>
              </a:cxn>
              <a:cxn ang="f25">
                <a:pos x="f64" y="f63"/>
              </a:cxn>
            </a:cxnLst>
            <a:rect l="f62" t="f63" r="f64" b="f65"/>
            <a:pathLst>
              <a:path>
                <a:moveTo>
                  <a:pt x="f33" y="f46"/>
                </a:moveTo>
                <a:arcTo wR="f43" hR="f44" stAng="f1" swAng="f0"/>
                <a:close/>
              </a:path>
            </a:pathLst>
          </a:custGeom>
          <a:noFill/>
          <a:ln w="57241" cap="flat">
            <a:solidFill>
              <a:srgbClr val="FF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0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AU" sz="1800" b="0" i="0" u="none" strike="noStrike" kern="1200" cap="none" spc="0" baseline="0">
              <a:solidFill>
                <a:srgbClr val="000000"/>
              </a:solidFill>
              <a:uFillTx/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pic>
        <p:nvPicPr>
          <p:cNvPr id="8" name="Picture 12" descr="A close up of a logo&#10;&#10;Description automatically generated">
            <a:extLst>
              <a:ext uri="{FF2B5EF4-FFF2-40B4-BE49-F238E27FC236}">
                <a16:creationId xmlns:a16="http://schemas.microsoft.com/office/drawing/2014/main" id="{96C71B26-A4EB-42E3-AFA7-E49C89CD1E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37201" y="6240240"/>
            <a:ext cx="1269360" cy="1269360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CEF2232-5AE0-4BE5-891F-A823B04E1015}"/>
              </a:ext>
            </a:extLst>
          </p:cNvPr>
          <p:cNvSpPr txBox="1"/>
          <p:nvPr/>
        </p:nvSpPr>
        <p:spPr>
          <a:xfrm>
            <a:off x="431999" y="6083996"/>
            <a:ext cx="9287999" cy="602278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0004" tIns="44997" rIns="90004" bIns="44997" anchor="t" anchorCtr="0" compatLnSpc="0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●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AU" sz="1800" b="0" i="0" u="none" strike="noStrike" kern="1200" cap="none" spc="0" baseline="0">
                <a:solidFill>
                  <a:srgbClr val="000000"/>
                </a:solidFill>
                <a:uFillTx/>
                <a:latin typeface="Liberation Sans" pitchFamily="18"/>
                <a:ea typeface="Noto Sans CJK SC Regular" pitchFamily="2"/>
                <a:cs typeface="FreeSans" pitchFamily="2"/>
              </a:rPr>
              <a:t>Strong vertical updraft throughout the troposphere over the fire front</a:t>
            </a:r>
          </a:p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●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AU" sz="1800" b="0" i="0" u="none" strike="noStrike" kern="1200" cap="none" spc="0" baseline="0">
                <a:solidFill>
                  <a:srgbClr val="000000"/>
                </a:solidFill>
                <a:uFillTx/>
                <a:latin typeface="Liberation Sans" pitchFamily="18"/>
                <a:ea typeface="Noto Sans CJK SC Regular" pitchFamily="2"/>
                <a:cs typeface="FreeSans" pitchFamily="2"/>
              </a:rPr>
              <a:t>Cloud formation and downdrafts can be seen nearby</a:t>
            </a:r>
          </a:p>
        </p:txBody>
      </p:sp>
      <p:pic>
        <p:nvPicPr>
          <p:cNvPr id="3" name="">
            <a:extLst>
              <a:ext uri="{FF2B5EF4-FFF2-40B4-BE49-F238E27FC236}">
                <a16:creationId xmlns:a16="http://schemas.microsoft.com/office/drawing/2014/main" id="{69DE857F-BC6A-40F5-875B-7D64ADAD6C47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7920002" y="50035"/>
            <a:ext cx="2086560" cy="525962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93EEB262-B646-4C2E-8382-146D2D71652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764362" y="-2157"/>
            <a:ext cx="6335639" cy="1010155"/>
          </a:xfrm>
        </p:spPr>
        <p:txBody>
          <a:bodyPr/>
          <a:lstStyle/>
          <a:p>
            <a:pPr lvl="0"/>
            <a:r>
              <a:rPr lang="en-AU"/>
              <a:t>PyroCB</a:t>
            </a:r>
          </a:p>
        </p:txBody>
      </p:sp>
      <p:pic>
        <p:nvPicPr>
          <p:cNvPr id="5" name="">
            <a:extLst>
              <a:ext uri="{FF2B5EF4-FFF2-40B4-BE49-F238E27FC236}">
                <a16:creationId xmlns:a16="http://schemas.microsoft.com/office/drawing/2014/main" id="{88FB6AFF-D19E-4D97-B1E3-BB524166E4D2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34564" y="33841"/>
            <a:ext cx="1693441" cy="76644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" name="">
            <a:extLst>
              <a:ext uri="{FF2B5EF4-FFF2-40B4-BE49-F238E27FC236}">
                <a16:creationId xmlns:a16="http://schemas.microsoft.com/office/drawing/2014/main" id="{41A48353-B003-4374-9DF8-10A2B74923EB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 r="6" b="10197"/>
          <a:stretch>
            <a:fillRect/>
          </a:stretch>
        </p:blipFill>
        <p:spPr>
          <a:xfrm>
            <a:off x="827998" y="935998"/>
            <a:ext cx="3815635" cy="489564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" name="">
            <a:extLst>
              <a:ext uri="{FF2B5EF4-FFF2-40B4-BE49-F238E27FC236}">
                <a16:creationId xmlns:a16="http://schemas.microsoft.com/office/drawing/2014/main" id="{683BB41A-B729-4429-AD19-6F6B7CA417E5}"/>
              </a:ext>
            </a:extLst>
          </p:cNvPr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 b="9953"/>
          <a:stretch>
            <a:fillRect/>
          </a:stretch>
        </p:blipFill>
        <p:spPr>
          <a:xfrm>
            <a:off x="5111998" y="943560"/>
            <a:ext cx="3799798" cy="488808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5A638B06-18B7-4EC5-9F47-16856425A3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37201" y="6240240"/>
            <a:ext cx="1269360" cy="1269360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82A86B2-8A9E-4F26-99A4-69507AACE13D}"/>
              </a:ext>
            </a:extLst>
          </p:cNvPr>
          <p:cNvSpPr txBox="1"/>
          <p:nvPr/>
        </p:nvSpPr>
        <p:spPr>
          <a:xfrm>
            <a:off x="431999" y="6083996"/>
            <a:ext cx="9287999" cy="602278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0004" tIns="44997" rIns="90004" bIns="44997" anchor="t" anchorCtr="0" compatLnSpc="0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●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AU" sz="1800" b="0" i="0" u="none" strike="noStrike" kern="1200" cap="none" spc="0" baseline="0">
                <a:solidFill>
                  <a:srgbClr val="000000"/>
                </a:solidFill>
                <a:uFillTx/>
                <a:latin typeface="Liberation Sans" pitchFamily="18"/>
                <a:ea typeface="Noto Sans CJK SC Regular" pitchFamily="2"/>
                <a:cs typeface="FreeSans" pitchFamily="2"/>
              </a:rPr>
              <a:t>Strong vertical updraft throughout the troposphere over the fire front</a:t>
            </a:r>
          </a:p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●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AU" sz="1800" b="0" i="0" u="none" strike="noStrike" kern="1200" cap="none" spc="0" baseline="0">
                <a:solidFill>
                  <a:srgbClr val="000000"/>
                </a:solidFill>
                <a:uFillTx/>
                <a:latin typeface="Liberation Sans" pitchFamily="18"/>
                <a:ea typeface="Noto Sans CJK SC Regular" pitchFamily="2"/>
                <a:cs typeface="FreeSans" pitchFamily="2"/>
              </a:rPr>
              <a:t>Cloud formation and downdrafts can be seen nearby</a:t>
            </a:r>
          </a:p>
        </p:txBody>
      </p:sp>
      <p:pic>
        <p:nvPicPr>
          <p:cNvPr id="3" name="">
            <a:extLst>
              <a:ext uri="{FF2B5EF4-FFF2-40B4-BE49-F238E27FC236}">
                <a16:creationId xmlns:a16="http://schemas.microsoft.com/office/drawing/2014/main" id="{D7C06E9B-9B7A-4D15-B9A5-60F20AD2BD9C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7920002" y="50035"/>
            <a:ext cx="2086560" cy="525962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9DF2FB01-1D93-4F65-9FAA-43F1D6015FE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764362" y="-2157"/>
            <a:ext cx="6335639" cy="1010155"/>
          </a:xfrm>
        </p:spPr>
        <p:txBody>
          <a:bodyPr/>
          <a:lstStyle/>
          <a:p>
            <a:pPr lvl="0"/>
            <a:r>
              <a:rPr lang="en-AU"/>
              <a:t>PyroCB</a:t>
            </a:r>
          </a:p>
        </p:txBody>
      </p:sp>
      <p:pic>
        <p:nvPicPr>
          <p:cNvPr id="5" name="">
            <a:extLst>
              <a:ext uri="{FF2B5EF4-FFF2-40B4-BE49-F238E27FC236}">
                <a16:creationId xmlns:a16="http://schemas.microsoft.com/office/drawing/2014/main" id="{AB5B9CD9-CFED-4DE1-B3A1-7DDA5E4B1E2E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34564" y="33841"/>
            <a:ext cx="1693441" cy="76644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" name="">
            <a:extLst>
              <a:ext uri="{FF2B5EF4-FFF2-40B4-BE49-F238E27FC236}">
                <a16:creationId xmlns:a16="http://schemas.microsoft.com/office/drawing/2014/main" id="{E2837BBF-0FB1-47AB-B52E-92B2F510ADC4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 r="6" b="10197"/>
          <a:stretch>
            <a:fillRect/>
          </a:stretch>
        </p:blipFill>
        <p:spPr>
          <a:xfrm>
            <a:off x="827998" y="935998"/>
            <a:ext cx="3815635" cy="489564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" name="">
            <a:extLst>
              <a:ext uri="{FF2B5EF4-FFF2-40B4-BE49-F238E27FC236}">
                <a16:creationId xmlns:a16="http://schemas.microsoft.com/office/drawing/2014/main" id="{74B9A960-9828-4BA1-91E0-0F34AC986BC7}"/>
              </a:ext>
            </a:extLst>
          </p:cNvPr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 b="9953"/>
          <a:stretch>
            <a:fillRect/>
          </a:stretch>
        </p:blipFill>
        <p:spPr>
          <a:xfrm>
            <a:off x="5111998" y="943560"/>
            <a:ext cx="3799798" cy="488808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8" name="Straight Connector 7">
            <a:extLst>
              <a:ext uri="{FF2B5EF4-FFF2-40B4-BE49-F238E27FC236}">
                <a16:creationId xmlns:a16="http://schemas.microsoft.com/office/drawing/2014/main" id="{0741E159-E208-4974-B95B-672D371F9654}"/>
              </a:ext>
            </a:extLst>
          </p:cNvPr>
          <p:cNvSpPr/>
          <p:nvPr/>
        </p:nvSpPr>
        <p:spPr>
          <a:xfrm flipV="1">
            <a:off x="3240002" y="4560844"/>
            <a:ext cx="1403640" cy="549718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+- 0 0 0"/>
              <a:gd name="f8" fmla="abs f3"/>
              <a:gd name="f9" fmla="abs f4"/>
              <a:gd name="f10" fmla="abs f5"/>
              <a:gd name="f11" fmla="*/ f7 f0 1"/>
              <a:gd name="f12" fmla="?: f8 f3 1"/>
              <a:gd name="f13" fmla="?: f9 f4 1"/>
              <a:gd name="f14" fmla="?: f10 f5 1"/>
              <a:gd name="f15" fmla="*/ f11 1 f2"/>
              <a:gd name="f16" fmla="*/ f12 1 21600"/>
              <a:gd name="f17" fmla="*/ f13 1 21600"/>
              <a:gd name="f18" fmla="*/ 21600 f12 1"/>
              <a:gd name="f19" fmla="*/ 21600 f13 1"/>
              <a:gd name="f20" fmla="+- f15 0 f1"/>
              <a:gd name="f21" fmla="min f17 f16"/>
              <a:gd name="f22" fmla="*/ f18 1 f14"/>
              <a:gd name="f23" fmla="*/ f19 1 f14"/>
              <a:gd name="f24" fmla="val f22"/>
              <a:gd name="f25" fmla="val f23"/>
              <a:gd name="f26" fmla="*/ f6 f21 1"/>
              <a:gd name="f27" fmla="*/ f24 f21 1"/>
              <a:gd name="f28" fmla="*/ f25 f2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0">
                <a:pos x="f26" y="f26"/>
              </a:cxn>
              <a:cxn ang="f20">
                <a:pos x="f27" y="f28"/>
              </a:cxn>
            </a:cxnLst>
            <a:rect l="f26" t="f26" r="f27" b="f28"/>
            <a:pathLst>
              <a:path>
                <a:moveTo>
                  <a:pt x="f26" y="f26"/>
                </a:moveTo>
                <a:lnTo>
                  <a:pt x="f27" y="f28"/>
                </a:lnTo>
              </a:path>
            </a:pathLst>
          </a:custGeom>
          <a:noFill/>
          <a:ln w="29160" cap="flat">
            <a:solidFill>
              <a:srgbClr val="DD4814"/>
            </a:solidFill>
            <a:prstDash val="solid"/>
            <a:miter/>
          </a:ln>
        </p:spPr>
        <p:txBody>
          <a:bodyPr vert="horz" wrap="none" lIns="104397" tIns="59399" rIns="104397" bIns="59399" anchor="ctr" anchorCtr="0" compatLnSpc="0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AU" sz="1800" b="0" i="0" u="none" strike="noStrike" kern="1200" cap="none" spc="0" baseline="0">
              <a:solidFill>
                <a:srgbClr val="000000"/>
              </a:solidFill>
              <a:uFillTx/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9" name="Straight Connector 8">
            <a:extLst>
              <a:ext uri="{FF2B5EF4-FFF2-40B4-BE49-F238E27FC236}">
                <a16:creationId xmlns:a16="http://schemas.microsoft.com/office/drawing/2014/main" id="{5778F29E-DD52-43AB-B4B9-014060D4E593}"/>
              </a:ext>
            </a:extLst>
          </p:cNvPr>
          <p:cNvSpPr/>
          <p:nvPr/>
        </p:nvSpPr>
        <p:spPr>
          <a:xfrm flipV="1">
            <a:off x="5255998" y="3816001"/>
            <a:ext cx="2231995" cy="431999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+- 0 0 0"/>
              <a:gd name="f8" fmla="abs f3"/>
              <a:gd name="f9" fmla="abs f4"/>
              <a:gd name="f10" fmla="abs f5"/>
              <a:gd name="f11" fmla="*/ f7 f0 1"/>
              <a:gd name="f12" fmla="?: f8 f3 1"/>
              <a:gd name="f13" fmla="?: f9 f4 1"/>
              <a:gd name="f14" fmla="?: f10 f5 1"/>
              <a:gd name="f15" fmla="*/ f11 1 f2"/>
              <a:gd name="f16" fmla="*/ f12 1 21600"/>
              <a:gd name="f17" fmla="*/ f13 1 21600"/>
              <a:gd name="f18" fmla="*/ 21600 f12 1"/>
              <a:gd name="f19" fmla="*/ 21600 f13 1"/>
              <a:gd name="f20" fmla="+- f15 0 f1"/>
              <a:gd name="f21" fmla="min f17 f16"/>
              <a:gd name="f22" fmla="*/ f18 1 f14"/>
              <a:gd name="f23" fmla="*/ f19 1 f14"/>
              <a:gd name="f24" fmla="val f22"/>
              <a:gd name="f25" fmla="val f23"/>
              <a:gd name="f26" fmla="*/ f6 f21 1"/>
              <a:gd name="f27" fmla="*/ f24 f21 1"/>
              <a:gd name="f28" fmla="*/ f25 f2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0">
                <a:pos x="f26" y="f26"/>
              </a:cxn>
              <a:cxn ang="f20">
                <a:pos x="f27" y="f28"/>
              </a:cxn>
            </a:cxnLst>
            <a:rect l="f26" t="f26" r="f27" b="f28"/>
            <a:pathLst>
              <a:path>
                <a:moveTo>
                  <a:pt x="f26" y="f26"/>
                </a:moveTo>
                <a:lnTo>
                  <a:pt x="f27" y="f28"/>
                </a:lnTo>
              </a:path>
            </a:pathLst>
          </a:custGeom>
          <a:noFill/>
          <a:ln w="29160" cap="flat">
            <a:solidFill>
              <a:srgbClr val="DD4814"/>
            </a:solidFill>
            <a:prstDash val="solid"/>
            <a:miter/>
          </a:ln>
        </p:spPr>
        <p:txBody>
          <a:bodyPr vert="horz" wrap="none" lIns="104397" tIns="59399" rIns="104397" bIns="59399" anchor="ctr" anchorCtr="0" compatLnSpc="0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AU" sz="1800" b="0" i="0" u="none" strike="noStrike" kern="1200" cap="none" spc="0" baseline="0">
              <a:solidFill>
                <a:srgbClr val="000000"/>
              </a:solidFill>
              <a:uFillTx/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0" name="Straight Connector 9">
            <a:extLst>
              <a:ext uri="{FF2B5EF4-FFF2-40B4-BE49-F238E27FC236}">
                <a16:creationId xmlns:a16="http://schemas.microsoft.com/office/drawing/2014/main" id="{EEC3BE92-4945-441E-8E03-9EBDE84C0C26}"/>
              </a:ext>
            </a:extLst>
          </p:cNvPr>
          <p:cNvSpPr/>
          <p:nvPr/>
        </p:nvSpPr>
        <p:spPr>
          <a:xfrm>
            <a:off x="4895999" y="4562279"/>
            <a:ext cx="1151997" cy="765718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+- 0 0 0"/>
              <a:gd name="f8" fmla="abs f3"/>
              <a:gd name="f9" fmla="abs f4"/>
              <a:gd name="f10" fmla="abs f5"/>
              <a:gd name="f11" fmla="*/ f7 f0 1"/>
              <a:gd name="f12" fmla="?: f8 f3 1"/>
              <a:gd name="f13" fmla="?: f9 f4 1"/>
              <a:gd name="f14" fmla="?: f10 f5 1"/>
              <a:gd name="f15" fmla="*/ f11 1 f2"/>
              <a:gd name="f16" fmla="*/ f12 1 21600"/>
              <a:gd name="f17" fmla="*/ f13 1 21600"/>
              <a:gd name="f18" fmla="*/ 21600 f12 1"/>
              <a:gd name="f19" fmla="*/ 21600 f13 1"/>
              <a:gd name="f20" fmla="+- f15 0 f1"/>
              <a:gd name="f21" fmla="min f17 f16"/>
              <a:gd name="f22" fmla="*/ f18 1 f14"/>
              <a:gd name="f23" fmla="*/ f19 1 f14"/>
              <a:gd name="f24" fmla="val f22"/>
              <a:gd name="f25" fmla="val f23"/>
              <a:gd name="f26" fmla="*/ f6 f21 1"/>
              <a:gd name="f27" fmla="*/ f24 f21 1"/>
              <a:gd name="f28" fmla="*/ f25 f2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0">
                <a:pos x="f26" y="f26"/>
              </a:cxn>
              <a:cxn ang="f20">
                <a:pos x="f27" y="f28"/>
              </a:cxn>
            </a:cxnLst>
            <a:rect l="f26" t="f26" r="f27" b="f28"/>
            <a:pathLst>
              <a:path>
                <a:moveTo>
                  <a:pt x="f26" y="f26"/>
                </a:moveTo>
                <a:lnTo>
                  <a:pt x="f27" y="f28"/>
                </a:lnTo>
              </a:path>
            </a:pathLst>
          </a:custGeom>
          <a:noFill/>
          <a:ln w="29160" cap="flat">
            <a:solidFill>
              <a:srgbClr val="DD4814"/>
            </a:solidFill>
            <a:prstDash val="solid"/>
            <a:miter/>
          </a:ln>
        </p:spPr>
        <p:txBody>
          <a:bodyPr vert="horz" wrap="none" lIns="104397" tIns="59399" rIns="104397" bIns="59399" anchor="ctr" anchorCtr="0" compatLnSpc="0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AU" sz="1800" b="0" i="0" u="none" strike="noStrike" kern="1200" cap="none" spc="0" baseline="0">
              <a:solidFill>
                <a:srgbClr val="000000"/>
              </a:solidFill>
              <a:uFillTx/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1" name="Straight Connector 10">
            <a:extLst>
              <a:ext uri="{FF2B5EF4-FFF2-40B4-BE49-F238E27FC236}">
                <a16:creationId xmlns:a16="http://schemas.microsoft.com/office/drawing/2014/main" id="{0A8A70A0-F0D1-4615-9E88-BB6C658EF5C1}"/>
              </a:ext>
            </a:extLst>
          </p:cNvPr>
          <p:cNvSpPr/>
          <p:nvPr/>
        </p:nvSpPr>
        <p:spPr>
          <a:xfrm>
            <a:off x="5039999" y="4536000"/>
            <a:ext cx="2592003" cy="503998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+- 0 0 0"/>
              <a:gd name="f8" fmla="abs f3"/>
              <a:gd name="f9" fmla="abs f4"/>
              <a:gd name="f10" fmla="abs f5"/>
              <a:gd name="f11" fmla="*/ f7 f0 1"/>
              <a:gd name="f12" fmla="?: f8 f3 1"/>
              <a:gd name="f13" fmla="?: f9 f4 1"/>
              <a:gd name="f14" fmla="?: f10 f5 1"/>
              <a:gd name="f15" fmla="*/ f11 1 f2"/>
              <a:gd name="f16" fmla="*/ f12 1 21600"/>
              <a:gd name="f17" fmla="*/ f13 1 21600"/>
              <a:gd name="f18" fmla="*/ 21600 f12 1"/>
              <a:gd name="f19" fmla="*/ 21600 f13 1"/>
              <a:gd name="f20" fmla="+- f15 0 f1"/>
              <a:gd name="f21" fmla="min f17 f16"/>
              <a:gd name="f22" fmla="*/ f18 1 f14"/>
              <a:gd name="f23" fmla="*/ f19 1 f14"/>
              <a:gd name="f24" fmla="val f22"/>
              <a:gd name="f25" fmla="val f23"/>
              <a:gd name="f26" fmla="*/ f6 f21 1"/>
              <a:gd name="f27" fmla="*/ f24 f21 1"/>
              <a:gd name="f28" fmla="*/ f25 f2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0">
                <a:pos x="f26" y="f26"/>
              </a:cxn>
              <a:cxn ang="f20">
                <a:pos x="f27" y="f28"/>
              </a:cxn>
            </a:cxnLst>
            <a:rect l="f26" t="f26" r="f27" b="f28"/>
            <a:pathLst>
              <a:path>
                <a:moveTo>
                  <a:pt x="f26" y="f26"/>
                </a:moveTo>
                <a:lnTo>
                  <a:pt x="f27" y="f28"/>
                </a:lnTo>
              </a:path>
            </a:pathLst>
          </a:custGeom>
          <a:noFill/>
          <a:ln w="29160" cap="flat">
            <a:solidFill>
              <a:srgbClr val="DD4814"/>
            </a:solidFill>
            <a:prstDash val="solid"/>
            <a:miter/>
          </a:ln>
        </p:spPr>
        <p:txBody>
          <a:bodyPr vert="horz" wrap="none" lIns="104397" tIns="59399" rIns="104397" bIns="59399" anchor="ctr" anchorCtr="0" compatLnSpc="0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AU" sz="1800" b="0" i="0" u="none" strike="noStrike" kern="1200" cap="none" spc="0" baseline="0">
              <a:solidFill>
                <a:srgbClr val="000000"/>
              </a:solidFill>
              <a:uFillTx/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DCED858-2061-4459-A3A5-C2F9B13EAFD9}"/>
              </a:ext>
            </a:extLst>
          </p:cNvPr>
          <p:cNvSpPr txBox="1"/>
          <p:nvPr/>
        </p:nvSpPr>
        <p:spPr>
          <a:xfrm>
            <a:off x="4392000" y="3960001"/>
            <a:ext cx="1007997" cy="602278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0004" tIns="44997" rIns="90004" bIns="44997" anchor="t" anchorCtr="0" compatLnSpc="0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AU" sz="1800" b="0" i="0" u="none" strike="noStrike" kern="1200" cap="none" spc="0" baseline="0">
                <a:solidFill>
                  <a:srgbClr val="000000"/>
                </a:solidFill>
                <a:uFillTx/>
                <a:latin typeface="Liberation Sans" pitchFamily="18"/>
                <a:ea typeface="Noto Sans CJK SC Regular" pitchFamily="2"/>
                <a:cs typeface="FreeSans" pitchFamily="2"/>
              </a:rPr>
              <a:t>Strong</a:t>
            </a:r>
            <a:br>
              <a:rPr lang="en-AU" sz="1800" b="0" i="0" u="none" strike="noStrike" kern="1200" cap="none" spc="0" baseline="0">
                <a:solidFill>
                  <a:srgbClr val="000000"/>
                </a:solidFill>
                <a:uFillTx/>
                <a:latin typeface="Liberation Sans" pitchFamily="18"/>
                <a:ea typeface="Noto Sans CJK SC Regular" pitchFamily="2"/>
                <a:cs typeface="FreeSans" pitchFamily="2"/>
              </a:rPr>
            </a:br>
            <a:r>
              <a:rPr lang="en-AU" sz="1800" b="0" i="0" u="none" strike="noStrike" kern="1200" cap="none" spc="0" baseline="0">
                <a:solidFill>
                  <a:srgbClr val="000000"/>
                </a:solidFill>
                <a:uFillTx/>
                <a:latin typeface="Liberation Sans" pitchFamily="18"/>
                <a:ea typeface="Noto Sans CJK SC Regular" pitchFamily="2"/>
                <a:cs typeface="FreeSans" pitchFamily="2"/>
              </a:rPr>
              <a:t>Updraft</a:t>
            </a:r>
          </a:p>
        </p:txBody>
      </p:sp>
      <p:sp>
        <p:nvSpPr>
          <p:cNvPr id="13" name="Straight Connector 12">
            <a:extLst>
              <a:ext uri="{FF2B5EF4-FFF2-40B4-BE49-F238E27FC236}">
                <a16:creationId xmlns:a16="http://schemas.microsoft.com/office/drawing/2014/main" id="{F007BDA9-347F-4850-B245-1AF2CEF64D6A}"/>
              </a:ext>
            </a:extLst>
          </p:cNvPr>
          <p:cNvSpPr/>
          <p:nvPr/>
        </p:nvSpPr>
        <p:spPr>
          <a:xfrm>
            <a:off x="7488003" y="5255998"/>
            <a:ext cx="1295997" cy="431999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+- 0 0 0"/>
              <a:gd name="f8" fmla="abs f3"/>
              <a:gd name="f9" fmla="abs f4"/>
              <a:gd name="f10" fmla="abs f5"/>
              <a:gd name="f11" fmla="*/ f7 f0 1"/>
              <a:gd name="f12" fmla="?: f8 f3 1"/>
              <a:gd name="f13" fmla="?: f9 f4 1"/>
              <a:gd name="f14" fmla="?: f10 f5 1"/>
              <a:gd name="f15" fmla="*/ f11 1 f2"/>
              <a:gd name="f16" fmla="*/ f12 1 21600"/>
              <a:gd name="f17" fmla="*/ f13 1 21600"/>
              <a:gd name="f18" fmla="*/ 21600 f12 1"/>
              <a:gd name="f19" fmla="*/ 21600 f13 1"/>
              <a:gd name="f20" fmla="+- f15 0 f1"/>
              <a:gd name="f21" fmla="min f17 f16"/>
              <a:gd name="f22" fmla="*/ f18 1 f14"/>
              <a:gd name="f23" fmla="*/ f19 1 f14"/>
              <a:gd name="f24" fmla="val f22"/>
              <a:gd name="f25" fmla="val f23"/>
              <a:gd name="f26" fmla="*/ f6 f21 1"/>
              <a:gd name="f27" fmla="*/ f24 f21 1"/>
              <a:gd name="f28" fmla="*/ f25 f2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0">
                <a:pos x="f26" y="f26"/>
              </a:cxn>
              <a:cxn ang="f20">
                <a:pos x="f27" y="f28"/>
              </a:cxn>
            </a:cxnLst>
            <a:rect l="f26" t="f26" r="f27" b="f28"/>
            <a:pathLst>
              <a:path>
                <a:moveTo>
                  <a:pt x="f26" y="f26"/>
                </a:moveTo>
                <a:lnTo>
                  <a:pt x="f27" y="f28"/>
                </a:lnTo>
              </a:path>
            </a:pathLst>
          </a:custGeom>
          <a:noFill/>
          <a:ln w="29160" cap="flat">
            <a:solidFill>
              <a:srgbClr val="AECF00"/>
            </a:solidFill>
            <a:prstDash val="solid"/>
            <a:miter/>
          </a:ln>
        </p:spPr>
        <p:txBody>
          <a:bodyPr vert="horz" wrap="none" lIns="104397" tIns="59399" rIns="104397" bIns="59399" anchor="ctr" anchorCtr="0" compatLnSpc="0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AU" sz="1800" b="0" i="0" u="none" strike="noStrike" kern="1200" cap="none" spc="0" baseline="0">
              <a:solidFill>
                <a:srgbClr val="000000"/>
              </a:solidFill>
              <a:uFillTx/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4" name="Straight Connector 13">
            <a:extLst>
              <a:ext uri="{FF2B5EF4-FFF2-40B4-BE49-F238E27FC236}">
                <a16:creationId xmlns:a16="http://schemas.microsoft.com/office/drawing/2014/main" id="{CF21E681-3F5A-4EDE-A9D3-27476967BFBD}"/>
              </a:ext>
            </a:extLst>
          </p:cNvPr>
          <p:cNvSpPr/>
          <p:nvPr/>
        </p:nvSpPr>
        <p:spPr>
          <a:xfrm>
            <a:off x="7343994" y="4032001"/>
            <a:ext cx="1567802" cy="1511996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+- 0 0 0"/>
              <a:gd name="f8" fmla="abs f3"/>
              <a:gd name="f9" fmla="abs f4"/>
              <a:gd name="f10" fmla="abs f5"/>
              <a:gd name="f11" fmla="*/ f7 f0 1"/>
              <a:gd name="f12" fmla="?: f8 f3 1"/>
              <a:gd name="f13" fmla="?: f9 f4 1"/>
              <a:gd name="f14" fmla="?: f10 f5 1"/>
              <a:gd name="f15" fmla="*/ f11 1 f2"/>
              <a:gd name="f16" fmla="*/ f12 1 21600"/>
              <a:gd name="f17" fmla="*/ f13 1 21600"/>
              <a:gd name="f18" fmla="*/ 21600 f12 1"/>
              <a:gd name="f19" fmla="*/ 21600 f13 1"/>
              <a:gd name="f20" fmla="+- f15 0 f1"/>
              <a:gd name="f21" fmla="min f17 f16"/>
              <a:gd name="f22" fmla="*/ f18 1 f14"/>
              <a:gd name="f23" fmla="*/ f19 1 f14"/>
              <a:gd name="f24" fmla="val f22"/>
              <a:gd name="f25" fmla="val f23"/>
              <a:gd name="f26" fmla="*/ f6 f21 1"/>
              <a:gd name="f27" fmla="*/ f24 f21 1"/>
              <a:gd name="f28" fmla="*/ f25 f2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0">
                <a:pos x="f26" y="f26"/>
              </a:cxn>
              <a:cxn ang="f20">
                <a:pos x="f27" y="f28"/>
              </a:cxn>
            </a:cxnLst>
            <a:rect l="f26" t="f26" r="f27" b="f28"/>
            <a:pathLst>
              <a:path>
                <a:moveTo>
                  <a:pt x="f26" y="f26"/>
                </a:moveTo>
                <a:lnTo>
                  <a:pt x="f27" y="f28"/>
                </a:lnTo>
              </a:path>
            </a:pathLst>
          </a:custGeom>
          <a:noFill/>
          <a:ln w="29160" cap="flat">
            <a:solidFill>
              <a:srgbClr val="AECF00"/>
            </a:solidFill>
            <a:prstDash val="solid"/>
            <a:miter/>
          </a:ln>
        </p:spPr>
        <p:txBody>
          <a:bodyPr vert="horz" wrap="none" lIns="104397" tIns="59399" rIns="104397" bIns="59399" anchor="ctr" anchorCtr="0" compatLnSpc="0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AU" sz="1800" b="0" i="0" u="none" strike="noStrike" kern="1200" cap="none" spc="0" baseline="0">
              <a:solidFill>
                <a:srgbClr val="000000"/>
              </a:solidFill>
              <a:uFillTx/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5" name="Straight Connector 14">
            <a:extLst>
              <a:ext uri="{FF2B5EF4-FFF2-40B4-BE49-F238E27FC236}">
                <a16:creationId xmlns:a16="http://schemas.microsoft.com/office/drawing/2014/main" id="{B0053CB9-C3B4-4755-BA38-AD270576139B}"/>
              </a:ext>
            </a:extLst>
          </p:cNvPr>
          <p:cNvSpPr/>
          <p:nvPr/>
        </p:nvSpPr>
        <p:spPr>
          <a:xfrm>
            <a:off x="5975997" y="5543998"/>
            <a:ext cx="2736003" cy="287642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+- 0 0 0"/>
              <a:gd name="f8" fmla="abs f3"/>
              <a:gd name="f9" fmla="abs f4"/>
              <a:gd name="f10" fmla="abs f5"/>
              <a:gd name="f11" fmla="*/ f7 f0 1"/>
              <a:gd name="f12" fmla="?: f8 f3 1"/>
              <a:gd name="f13" fmla="?: f9 f4 1"/>
              <a:gd name="f14" fmla="?: f10 f5 1"/>
              <a:gd name="f15" fmla="*/ f11 1 f2"/>
              <a:gd name="f16" fmla="*/ f12 1 21600"/>
              <a:gd name="f17" fmla="*/ f13 1 21600"/>
              <a:gd name="f18" fmla="*/ 21600 f12 1"/>
              <a:gd name="f19" fmla="*/ 21600 f13 1"/>
              <a:gd name="f20" fmla="+- f15 0 f1"/>
              <a:gd name="f21" fmla="min f17 f16"/>
              <a:gd name="f22" fmla="*/ f18 1 f14"/>
              <a:gd name="f23" fmla="*/ f19 1 f14"/>
              <a:gd name="f24" fmla="val f22"/>
              <a:gd name="f25" fmla="val f23"/>
              <a:gd name="f26" fmla="*/ f6 f21 1"/>
              <a:gd name="f27" fmla="*/ f24 f21 1"/>
              <a:gd name="f28" fmla="*/ f25 f2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0">
                <a:pos x="f26" y="f26"/>
              </a:cxn>
              <a:cxn ang="f20">
                <a:pos x="f27" y="f28"/>
              </a:cxn>
            </a:cxnLst>
            <a:rect l="f26" t="f26" r="f27" b="f28"/>
            <a:pathLst>
              <a:path>
                <a:moveTo>
                  <a:pt x="f26" y="f26"/>
                </a:moveTo>
                <a:lnTo>
                  <a:pt x="f27" y="f28"/>
                </a:lnTo>
              </a:path>
            </a:pathLst>
          </a:custGeom>
          <a:noFill/>
          <a:ln w="29160" cap="flat">
            <a:solidFill>
              <a:srgbClr val="AECF00"/>
            </a:solidFill>
            <a:prstDash val="solid"/>
            <a:miter/>
          </a:ln>
        </p:spPr>
        <p:txBody>
          <a:bodyPr vert="horz" wrap="none" lIns="104397" tIns="59399" rIns="104397" bIns="59399" anchor="ctr" anchorCtr="0" compatLnSpc="0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AU" sz="1800" b="0" i="0" u="none" strike="noStrike" kern="1200" cap="none" spc="0" baseline="0">
              <a:solidFill>
                <a:srgbClr val="000000"/>
              </a:solidFill>
              <a:uFillTx/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2F6506A-E83B-45CD-852D-A371B3EFBB80}"/>
              </a:ext>
            </a:extLst>
          </p:cNvPr>
          <p:cNvSpPr txBox="1"/>
          <p:nvPr/>
        </p:nvSpPr>
        <p:spPr>
          <a:xfrm>
            <a:off x="8712000" y="5517718"/>
            <a:ext cx="1296363" cy="858237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0004" tIns="44997" rIns="90004" bIns="44997" anchor="t" anchorCtr="0" compatLnSpc="0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AU" sz="1800" b="0" i="0" u="none" strike="noStrike" kern="1200" cap="none" spc="0" baseline="0">
                <a:solidFill>
                  <a:srgbClr val="000000"/>
                </a:solidFill>
                <a:uFillTx/>
                <a:latin typeface="Liberation Sans" pitchFamily="18"/>
                <a:ea typeface="Noto Sans CJK SC Regular" pitchFamily="2"/>
                <a:cs typeface="FreeSans" pitchFamily="2"/>
              </a:rPr>
              <a:t>Strong</a:t>
            </a:r>
            <a:br>
              <a:rPr lang="en-AU" sz="1800" b="0" i="0" u="none" strike="noStrike" kern="1200" cap="none" spc="0" baseline="0">
                <a:solidFill>
                  <a:srgbClr val="000000"/>
                </a:solidFill>
                <a:uFillTx/>
                <a:latin typeface="Liberation Sans" pitchFamily="18"/>
                <a:ea typeface="Noto Sans CJK SC Regular" pitchFamily="2"/>
                <a:cs typeface="FreeSans" pitchFamily="2"/>
              </a:rPr>
            </a:br>
            <a:r>
              <a:rPr lang="en-AU" sz="1800" b="0" i="0" u="none" strike="noStrike" kern="1200" cap="none" spc="0" baseline="0">
                <a:solidFill>
                  <a:srgbClr val="000000"/>
                </a:solidFill>
                <a:uFillTx/>
                <a:latin typeface="Liberation Sans" pitchFamily="18"/>
                <a:ea typeface="Noto Sans CJK SC Regular" pitchFamily="2"/>
                <a:cs typeface="FreeSans" pitchFamily="2"/>
              </a:rPr>
              <a:t>downdrafts</a:t>
            </a:r>
          </a:p>
        </p:txBody>
      </p:sp>
      <p:pic>
        <p:nvPicPr>
          <p:cNvPr id="17" name="Picture 18" descr="A close up of a logo&#10;&#10;Description automatically generated">
            <a:extLst>
              <a:ext uri="{FF2B5EF4-FFF2-40B4-BE49-F238E27FC236}">
                <a16:creationId xmlns:a16="http://schemas.microsoft.com/office/drawing/2014/main" id="{FB9DC7A8-EC97-41DF-92CC-50A8A3D5E0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37201" y="6240240"/>
            <a:ext cx="1269360" cy="1269360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C11059-CA26-4CEC-81D3-ECE3A686B8BA}"/>
              </a:ext>
            </a:extLst>
          </p:cNvPr>
          <p:cNvSpPr txBox="1"/>
          <p:nvPr/>
        </p:nvSpPr>
        <p:spPr>
          <a:xfrm>
            <a:off x="287999" y="6551996"/>
            <a:ext cx="9287999" cy="602278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0004" tIns="44997" rIns="90004" bIns="44997" anchor="t" anchorCtr="0" compatLnSpc="0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●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AU" sz="1800" b="0" i="0" u="none" strike="noStrike" kern="1200" cap="none" spc="0" baseline="0">
                <a:solidFill>
                  <a:srgbClr val="000000"/>
                </a:solidFill>
                <a:uFillTx/>
                <a:latin typeface="Liberation Sans" pitchFamily="18"/>
                <a:ea typeface="Noto Sans CJK SC Regular" pitchFamily="2"/>
                <a:cs typeface="FreeSans" pitchFamily="2"/>
              </a:rPr>
              <a:t>Vertical wind speeds are affected by the fire</a:t>
            </a:r>
          </a:p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●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AU" sz="1800" b="0" i="0" u="none" strike="noStrike" kern="1200" cap="none" spc="0" baseline="0">
                <a:solidFill>
                  <a:srgbClr val="000000"/>
                </a:solidFill>
                <a:uFillTx/>
                <a:latin typeface="Liberation Sans" pitchFamily="18"/>
                <a:ea typeface="Noto Sans CJK SC Regular" pitchFamily="2"/>
                <a:cs typeface="FreeSans" pitchFamily="2"/>
              </a:rPr>
              <a:t>High horizontal wind speeds seen at base of scarp</a:t>
            </a:r>
          </a:p>
        </p:txBody>
      </p:sp>
      <p:pic>
        <p:nvPicPr>
          <p:cNvPr id="3" name="">
            <a:extLst>
              <a:ext uri="{FF2B5EF4-FFF2-40B4-BE49-F238E27FC236}">
                <a16:creationId xmlns:a16="http://schemas.microsoft.com/office/drawing/2014/main" id="{9ECE47B9-B626-4E92-8C43-4735506979A3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7920002" y="50035"/>
            <a:ext cx="2086560" cy="525962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EB1613B9-973F-47D9-BA05-802A366AE058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764362" y="-2157"/>
            <a:ext cx="6335639" cy="1010155"/>
          </a:xfrm>
        </p:spPr>
        <p:txBody>
          <a:bodyPr/>
          <a:lstStyle/>
          <a:p>
            <a:pPr lvl="0"/>
            <a:r>
              <a:rPr lang="en-AU"/>
              <a:t>Emberstorms?</a:t>
            </a:r>
          </a:p>
        </p:txBody>
      </p:sp>
      <p:pic>
        <p:nvPicPr>
          <p:cNvPr id="5" name="">
            <a:extLst>
              <a:ext uri="{FF2B5EF4-FFF2-40B4-BE49-F238E27FC236}">
                <a16:creationId xmlns:a16="http://schemas.microsoft.com/office/drawing/2014/main" id="{1EFC3BD9-8BE8-4409-9316-D7DB5332778E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34564" y="33841"/>
            <a:ext cx="1693441" cy="76644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" name="">
            <a:extLst>
              <a:ext uri="{FF2B5EF4-FFF2-40B4-BE49-F238E27FC236}">
                <a16:creationId xmlns:a16="http://schemas.microsoft.com/office/drawing/2014/main" id="{7D90E00F-B63F-44AE-B5E4-2F3C6D012C33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 l="1744" t="992" r="7458" b="7339"/>
          <a:stretch>
            <a:fillRect/>
          </a:stretch>
        </p:blipFill>
        <p:spPr>
          <a:xfrm>
            <a:off x="612364" y="852476"/>
            <a:ext cx="3851635" cy="555551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" name="">
            <a:extLst>
              <a:ext uri="{FF2B5EF4-FFF2-40B4-BE49-F238E27FC236}">
                <a16:creationId xmlns:a16="http://schemas.microsoft.com/office/drawing/2014/main" id="{08D9AA93-50FD-4DC4-BA47-52C4D77D5720}"/>
              </a:ext>
            </a:extLst>
          </p:cNvPr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 l="1721" t="1945" r="6952" b="7587"/>
          <a:stretch>
            <a:fillRect/>
          </a:stretch>
        </p:blipFill>
        <p:spPr>
          <a:xfrm>
            <a:off x="5003999" y="905758"/>
            <a:ext cx="3888001" cy="550188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601E3066-CCA9-4B23-998C-33647FA2CF1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37201" y="6240240"/>
            <a:ext cx="1269360" cy="1269360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>
            <a:extLst>
              <a:ext uri="{FF2B5EF4-FFF2-40B4-BE49-F238E27FC236}">
                <a16:creationId xmlns:a16="http://schemas.microsoft.com/office/drawing/2014/main" id="{FC26654C-C779-48D0-885E-B064635380B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935998"/>
            <a:ext cx="10080720" cy="6623639"/>
          </a:xfrm>
          <a:prstGeom prst="rect">
            <a:avLst/>
          </a:prstGeom>
          <a:solidFill>
            <a:srgbClr val="729FCF"/>
          </a:solidFill>
          <a:ln w="0" cap="flat">
            <a:solidFill>
              <a:srgbClr val="3465A4"/>
            </a:solidFill>
            <a:prstDash val="solid"/>
            <a:miter/>
          </a:ln>
        </p:spPr>
      </p:pic>
      <p:pic>
        <p:nvPicPr>
          <p:cNvPr id="3" name="">
            <a:extLst>
              <a:ext uri="{FF2B5EF4-FFF2-40B4-BE49-F238E27FC236}">
                <a16:creationId xmlns:a16="http://schemas.microsoft.com/office/drawing/2014/main" id="{B84702F4-4A09-43D8-9472-455B62B71DA8}"/>
              </a:ext>
            </a:extLst>
          </p:cNvPr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7920002" y="50035"/>
            <a:ext cx="2086560" cy="525962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8C97B94B-6796-401A-858C-5A46F32EF8F5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764362" y="-2157"/>
            <a:ext cx="6335639" cy="1010155"/>
          </a:xfrm>
        </p:spPr>
        <p:txBody>
          <a:bodyPr/>
          <a:lstStyle/>
          <a:p>
            <a:pPr lvl="0"/>
            <a:r>
              <a:rPr lang="en-AU"/>
              <a:t>Ember storm</a:t>
            </a:r>
          </a:p>
        </p:txBody>
      </p:sp>
      <p:pic>
        <p:nvPicPr>
          <p:cNvPr id="5" name="">
            <a:extLst>
              <a:ext uri="{FF2B5EF4-FFF2-40B4-BE49-F238E27FC236}">
                <a16:creationId xmlns:a16="http://schemas.microsoft.com/office/drawing/2014/main" id="{E93B1A3B-1FA5-4A37-B783-8DD1A2C7F070}"/>
              </a:ext>
            </a:extLst>
          </p:cNvPr>
          <p:cNvPicPr>
            <a:picLocks noChangeAspect="1"/>
          </p:cNvPicPr>
          <p:nvPr/>
        </p:nvPicPr>
        <p:blipFill>
          <a:blip r:embed="rId7">
            <a:lum/>
            <a:alphaModFix/>
          </a:blip>
          <a:srcRect/>
          <a:stretch>
            <a:fillRect/>
          </a:stretch>
        </p:blipFill>
        <p:spPr>
          <a:xfrm>
            <a:off x="34564" y="33841"/>
            <a:ext cx="1693441" cy="76644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1A8C4DB6-61AF-4397-A8BF-50AAA2F24D3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37201" y="6240240"/>
            <a:ext cx="1269360" cy="1269360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>
            <a:extLst>
              <a:ext uri="{FF2B5EF4-FFF2-40B4-BE49-F238E27FC236}">
                <a16:creationId xmlns:a16="http://schemas.microsoft.com/office/drawing/2014/main" id="{D721A0ED-D320-42FF-ACFB-F633CD3A94F9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7920002" y="50035"/>
            <a:ext cx="2086560" cy="525962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itle 3">
            <a:extLst>
              <a:ext uri="{FF2B5EF4-FFF2-40B4-BE49-F238E27FC236}">
                <a16:creationId xmlns:a16="http://schemas.microsoft.com/office/drawing/2014/main" id="{318AD126-414D-46FA-8D08-B14B283F43F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764362" y="-2157"/>
            <a:ext cx="6335639" cy="1010155"/>
          </a:xfrm>
        </p:spPr>
        <p:txBody>
          <a:bodyPr/>
          <a:lstStyle/>
          <a:p>
            <a:pPr lvl="0"/>
            <a:r>
              <a:rPr lang="en-AU"/>
              <a:t>Clear Jump</a:t>
            </a:r>
          </a:p>
        </p:txBody>
      </p:sp>
      <p:pic>
        <p:nvPicPr>
          <p:cNvPr id="4" name="">
            <a:extLst>
              <a:ext uri="{FF2B5EF4-FFF2-40B4-BE49-F238E27FC236}">
                <a16:creationId xmlns:a16="http://schemas.microsoft.com/office/drawing/2014/main" id="{9BA2F273-470E-4D51-AA9F-CDDD17FBB2AA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34564" y="33841"/>
            <a:ext cx="1693441" cy="76644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A9F800B4-5A98-4F8E-8597-A9068E8A2D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37201" y="6240240"/>
            <a:ext cx="1269360" cy="126936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" name="">
            <a:extLst>
              <a:ext uri="{FF2B5EF4-FFF2-40B4-BE49-F238E27FC236}">
                <a16:creationId xmlns:a16="http://schemas.microsoft.com/office/drawing/2014/main" id="{BB09F131-4A5C-4315-ACCD-6D9849944982}"/>
              </a:ext>
            </a:extLst>
          </p:cNvPr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 l="5826" r="8433" b="4207"/>
          <a:stretch>
            <a:fillRect/>
          </a:stretch>
        </p:blipFill>
        <p:spPr>
          <a:xfrm>
            <a:off x="1224363" y="1068842"/>
            <a:ext cx="7055638" cy="6131161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>
            <a:extLst>
              <a:ext uri="{FF2B5EF4-FFF2-40B4-BE49-F238E27FC236}">
                <a16:creationId xmlns:a16="http://schemas.microsoft.com/office/drawing/2014/main" id="{7C8318AA-A59D-443B-8478-57C446536785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7920002" y="50035"/>
            <a:ext cx="2086560" cy="525962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itle 3">
            <a:extLst>
              <a:ext uri="{FF2B5EF4-FFF2-40B4-BE49-F238E27FC236}">
                <a16:creationId xmlns:a16="http://schemas.microsoft.com/office/drawing/2014/main" id="{E4FE69ED-70A1-4D9B-B57E-6D99C2533B7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764362" y="-2157"/>
            <a:ext cx="6335639" cy="1010155"/>
          </a:xfrm>
        </p:spPr>
        <p:txBody>
          <a:bodyPr/>
          <a:lstStyle/>
          <a:p>
            <a:pPr lvl="0"/>
            <a:r>
              <a:rPr lang="en-AU"/>
              <a:t>Cool</a:t>
            </a:r>
          </a:p>
        </p:txBody>
      </p:sp>
      <p:pic>
        <p:nvPicPr>
          <p:cNvPr id="4" name="">
            <a:extLst>
              <a:ext uri="{FF2B5EF4-FFF2-40B4-BE49-F238E27FC236}">
                <a16:creationId xmlns:a16="http://schemas.microsoft.com/office/drawing/2014/main" id="{9D831AFE-9094-46A6-A1B5-B640365CD2A9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34564" y="33841"/>
            <a:ext cx="1693441" cy="76644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78F64924-D3B0-45A0-912B-D782A322F1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37201" y="6240240"/>
            <a:ext cx="1269360" cy="126936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" name="Picture 6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C80E9F28-9527-4D28-BEEA-805CB452F177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31710" t="23282" r="25474" b="16101"/>
          <a:stretch>
            <a:fillRect/>
          </a:stretch>
        </p:blipFill>
        <p:spPr>
          <a:xfrm>
            <a:off x="1295997" y="968404"/>
            <a:ext cx="7127638" cy="6486835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>
            <a:extLst>
              <a:ext uri="{FF2B5EF4-FFF2-40B4-BE49-F238E27FC236}">
                <a16:creationId xmlns:a16="http://schemas.microsoft.com/office/drawing/2014/main" id="{4C0610CC-DC78-4044-AA57-4847542F8AF3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7920002" y="50035"/>
            <a:ext cx="2086560" cy="525962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itle 3">
            <a:extLst>
              <a:ext uri="{FF2B5EF4-FFF2-40B4-BE49-F238E27FC236}">
                <a16:creationId xmlns:a16="http://schemas.microsoft.com/office/drawing/2014/main" id="{2B50CE88-1BDD-459D-9F5B-CB7227F50177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764362" y="-2157"/>
            <a:ext cx="6335639" cy="1010155"/>
          </a:xfrm>
        </p:spPr>
        <p:txBody>
          <a:bodyPr/>
          <a:lstStyle/>
          <a:p>
            <a:pPr lvl="0"/>
            <a:r>
              <a:rPr lang="en-AU"/>
              <a:t>Other opportunities</a:t>
            </a:r>
          </a:p>
        </p:txBody>
      </p:sp>
      <p:pic>
        <p:nvPicPr>
          <p:cNvPr id="4" name="">
            <a:extLst>
              <a:ext uri="{FF2B5EF4-FFF2-40B4-BE49-F238E27FC236}">
                <a16:creationId xmlns:a16="http://schemas.microsoft.com/office/drawing/2014/main" id="{1AF233A6-39F7-447A-981E-27C02B054C22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34564" y="33841"/>
            <a:ext cx="1693441" cy="76644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50948AFC-209B-40B1-A70C-019423B562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37201" y="6240240"/>
            <a:ext cx="1269360" cy="126936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" name="TextBox 6">
            <a:extLst>
              <a:ext uri="{FF2B5EF4-FFF2-40B4-BE49-F238E27FC236}">
                <a16:creationId xmlns:a16="http://schemas.microsoft.com/office/drawing/2014/main" id="{EC7184E8-6A53-4FDD-8D58-06A536A240EA}"/>
              </a:ext>
            </a:extLst>
          </p:cNvPr>
          <p:cNvSpPr txBox="1"/>
          <p:nvPr/>
        </p:nvSpPr>
        <p:spPr>
          <a:xfrm>
            <a:off x="396355" y="1060201"/>
            <a:ext cx="6010918" cy="6462000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0004" tIns="44997" rIns="90004" bIns="44997" anchor="t" anchorCtr="0" compatLnSpc="0">
            <a:spAutoFit/>
          </a:bodyPr>
          <a:lstStyle/>
          <a:p>
            <a:pPr marL="285841" marR="0" lvl="0" indent="-285841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AU" sz="1800" b="0" i="0" u="none" strike="noStrike" kern="1200" cap="none" spc="0" baseline="0">
                <a:solidFill>
                  <a:srgbClr val="000000"/>
                </a:solidFill>
                <a:uFillTx/>
                <a:latin typeface="Liberation Sans" pitchFamily="18"/>
                <a:ea typeface="Noto Sans CJK SC Regular" pitchFamily="2"/>
                <a:cs typeface="FreeSans" pitchFamily="2"/>
              </a:rPr>
              <a:t>Talk: RFS client meeting</a:t>
            </a:r>
          </a:p>
          <a:p>
            <a:pPr marL="285841" marR="0" lvl="0" indent="-285841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AU" sz="1800" b="0" i="0" u="none" strike="noStrike" kern="1200" cap="none" spc="0" baseline="0">
              <a:solidFill>
                <a:srgbClr val="000000"/>
              </a:solidFill>
              <a:uFillTx/>
              <a:latin typeface="Liberation Sans" pitchFamily="18"/>
              <a:ea typeface="Noto Sans CJK SC Regular" pitchFamily="2"/>
              <a:cs typeface="FreeSans" pitchFamily="2"/>
            </a:endParaRPr>
          </a:p>
          <a:p>
            <a:pPr marL="285841" marR="0" lvl="0" indent="-285841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AU" sz="1800" b="0" i="0" u="none" strike="noStrike" kern="1200" cap="none" spc="0" baseline="0">
              <a:solidFill>
                <a:srgbClr val="000000"/>
              </a:solidFill>
              <a:uFillTx/>
              <a:latin typeface="Liberation Sans" pitchFamily="18"/>
              <a:ea typeface="Noto Sans CJK SC Regular" pitchFamily="2"/>
              <a:cs typeface="FreeSans" pitchFamily="2"/>
            </a:endParaRPr>
          </a:p>
          <a:p>
            <a:pPr marL="285841" marR="0" lvl="0" indent="-285841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AU" sz="1800" b="0" i="0" u="none" strike="noStrike" kern="1200" cap="none" spc="0" baseline="0">
                <a:solidFill>
                  <a:srgbClr val="000000"/>
                </a:solidFill>
                <a:uFillTx/>
                <a:latin typeface="Liberation Sans" pitchFamily="18"/>
                <a:ea typeface="Noto Sans CJK SC Regular" pitchFamily="2"/>
                <a:cs typeface="FreeSans" pitchFamily="2"/>
              </a:rPr>
              <a:t>Poster: ACCOMC CGASM</a:t>
            </a:r>
          </a:p>
          <a:p>
            <a:pPr marL="285841" marR="0" lvl="0" indent="-285841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AU" sz="1800" b="0" i="0" u="none" strike="noStrike" kern="0" cap="none" spc="0" baseline="0">
              <a:solidFill>
                <a:srgbClr val="000000"/>
              </a:solidFill>
              <a:uFillTx/>
              <a:latin typeface="Liberation Sans" pitchFamily="18"/>
              <a:ea typeface="Noto Sans CJK SC Regular" pitchFamily="2"/>
              <a:cs typeface="FreeSans" pitchFamily="2"/>
            </a:endParaRPr>
          </a:p>
          <a:p>
            <a:pPr marL="285841" marR="0" lvl="0" indent="-285841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AU" sz="1800" b="0" i="0" u="none" strike="noStrike" kern="1200" cap="none" spc="0" baseline="0">
              <a:solidFill>
                <a:srgbClr val="000000"/>
              </a:solidFill>
              <a:uFillTx/>
              <a:latin typeface="Liberation Sans" pitchFamily="18"/>
              <a:ea typeface="Noto Sans CJK SC Regular" pitchFamily="2"/>
              <a:cs typeface="FreeSans" pitchFamily="2"/>
            </a:endParaRPr>
          </a:p>
          <a:p>
            <a:pPr marL="285841" marR="0" lvl="0" indent="-285841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AU" sz="1800" b="0" i="0" u="none" strike="noStrike" kern="1200" cap="none" spc="0" baseline="0">
                <a:solidFill>
                  <a:srgbClr val="000000"/>
                </a:solidFill>
                <a:uFillTx/>
                <a:latin typeface="Liberation Sans" pitchFamily="18"/>
                <a:ea typeface="Noto Sans CJK SC Regular" pitchFamily="2"/>
                <a:cs typeface="FreeSans" pitchFamily="2"/>
              </a:rPr>
              <a:t>Attendance:</a:t>
            </a:r>
          </a:p>
          <a:p>
            <a:pPr marL="743041" marR="0" lvl="1" indent="-285841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AU" sz="1800" b="0" i="0" u="none" strike="noStrike" kern="1200" cap="none" spc="0" baseline="0">
                <a:solidFill>
                  <a:srgbClr val="000000"/>
                </a:solidFill>
                <a:uFillTx/>
                <a:latin typeface="Liberation Sans" pitchFamily="18"/>
                <a:ea typeface="Noto Sans CJK SC Regular" pitchFamily="2"/>
                <a:cs typeface="FreeSans" pitchFamily="2"/>
              </a:rPr>
              <a:t>BOM R&amp;D conference</a:t>
            </a:r>
          </a:p>
          <a:p>
            <a:pPr marL="743041" marR="0" lvl="1" indent="-285841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AU" sz="1800" b="0" i="0" u="none" strike="noStrike" kern="0" cap="none" spc="0" baseline="0">
                <a:solidFill>
                  <a:srgbClr val="000000"/>
                </a:solidFill>
                <a:uFillTx/>
                <a:latin typeface="Liberation Sans" pitchFamily="18"/>
                <a:ea typeface="Noto Sans CJK SC Regular" pitchFamily="2"/>
                <a:cs typeface="FreeSans" pitchFamily="2"/>
              </a:rPr>
              <a:t>ACAWSI summer institute</a:t>
            </a:r>
          </a:p>
          <a:p>
            <a:pPr marL="743041" marR="0" lvl="1" indent="-285841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AU" sz="1800" b="0" i="0" u="none" strike="noStrike" kern="1200" cap="none" spc="0" baseline="0">
                <a:solidFill>
                  <a:srgbClr val="000000"/>
                </a:solidFill>
                <a:uFillTx/>
                <a:latin typeface="Liberation Sans" pitchFamily="18"/>
                <a:ea typeface="Noto Sans CJK SC Regular" pitchFamily="2"/>
                <a:cs typeface="FreeSans" pitchFamily="2"/>
              </a:rPr>
              <a:t>AFAC fire conference</a:t>
            </a:r>
          </a:p>
          <a:p>
            <a:pPr marL="743041" marR="0" lvl="1" indent="-285841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AU" sz="1800" b="0" i="0" u="none" strike="noStrike" kern="0" cap="none" spc="0" baseline="0">
              <a:solidFill>
                <a:srgbClr val="000000"/>
              </a:solidFill>
              <a:uFillTx/>
              <a:latin typeface="Liberation Sans" pitchFamily="18"/>
              <a:ea typeface="Noto Sans CJK SC Regular" pitchFamily="2"/>
              <a:cs typeface="FreeSans" pitchFamily="2"/>
            </a:endParaRPr>
          </a:p>
          <a:p>
            <a:pPr marL="285841" marR="0" lvl="0" indent="-285841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AU" sz="1800" b="0" i="0" u="none" strike="noStrike" kern="1200" cap="none" spc="0" baseline="0">
              <a:solidFill>
                <a:srgbClr val="000000"/>
              </a:solidFill>
              <a:uFillTx/>
              <a:latin typeface="Liberation Sans" pitchFamily="18"/>
              <a:ea typeface="Noto Sans CJK SC Regular" pitchFamily="2"/>
              <a:cs typeface="FreeSans" pitchFamily="2"/>
            </a:endParaRPr>
          </a:p>
          <a:p>
            <a:pPr marL="285841" marR="0" lvl="0" indent="-285841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AU" sz="1800" b="0" i="0" u="none" strike="noStrike" kern="1200" cap="none" spc="0" baseline="0">
                <a:solidFill>
                  <a:srgbClr val="000000"/>
                </a:solidFill>
                <a:uFillTx/>
                <a:latin typeface="Liberation Sans" pitchFamily="18"/>
                <a:ea typeface="Noto Sans CJK SC Regular" pitchFamily="2"/>
                <a:cs typeface="FreeSans" pitchFamily="2"/>
              </a:rPr>
              <a:t>Seminars and webinars:</a:t>
            </a:r>
          </a:p>
          <a:p>
            <a:pPr marL="743041" marR="0" lvl="1" indent="-285841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AU" sz="1800" b="0" i="0" u="none" strike="noStrike" kern="0" cap="none" spc="0" baseline="0">
                <a:solidFill>
                  <a:srgbClr val="000000"/>
                </a:solidFill>
                <a:uFillTx/>
                <a:latin typeface="Liberation Sans" pitchFamily="18"/>
                <a:ea typeface="Noto Sans CJK SC Regular" pitchFamily="2"/>
                <a:cs typeface="FreeSans" pitchFamily="2"/>
              </a:rPr>
              <a:t>ACCESS</a:t>
            </a:r>
          </a:p>
          <a:p>
            <a:pPr marL="743041" marR="0" lvl="1" indent="-285841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AU" sz="1800" b="0" i="0" u="none" strike="noStrike" kern="1200" cap="none" spc="0" baseline="0">
                <a:solidFill>
                  <a:srgbClr val="000000"/>
                </a:solidFill>
                <a:uFillTx/>
                <a:latin typeface="Liberation Sans" pitchFamily="18"/>
                <a:ea typeface="Noto Sans CJK SC Regular" pitchFamily="2"/>
                <a:cs typeface="FreeSans" pitchFamily="2"/>
              </a:rPr>
              <a:t>NWP validation</a:t>
            </a:r>
          </a:p>
          <a:p>
            <a:pPr marL="743041" marR="0" lvl="1" indent="-285841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AU" sz="1800" b="0" i="0" u="none" strike="noStrike" kern="0" cap="none" spc="0" baseline="0">
                <a:solidFill>
                  <a:srgbClr val="000000"/>
                </a:solidFill>
                <a:uFillTx/>
                <a:latin typeface="Liberation Sans" pitchFamily="18"/>
                <a:ea typeface="Noto Sans CJK SC Regular" pitchFamily="2"/>
                <a:cs typeface="FreeSans" pitchFamily="2"/>
              </a:rPr>
              <a:t>NCI data product access</a:t>
            </a:r>
          </a:p>
          <a:p>
            <a:pPr marL="743041" marR="0" lvl="1" indent="-285841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AU" sz="1800" b="0" i="0" u="none" strike="noStrike" kern="1200" cap="none" spc="0" baseline="0">
                <a:solidFill>
                  <a:srgbClr val="000000"/>
                </a:solidFill>
                <a:uFillTx/>
                <a:latin typeface="Liberation Sans" pitchFamily="18"/>
                <a:ea typeface="Noto Sans CJK SC Regular" pitchFamily="2"/>
                <a:cs typeface="FreeSans" pitchFamily="2"/>
              </a:rPr>
              <a:t>…</a:t>
            </a:r>
          </a:p>
          <a:p>
            <a:pPr marL="743041" marR="0" lvl="1" indent="-285841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AU" sz="1800" b="0" i="0" u="none" strike="noStrike" kern="0" cap="none" spc="0" baseline="0">
              <a:solidFill>
                <a:srgbClr val="000000"/>
              </a:solidFill>
              <a:uFillTx/>
              <a:latin typeface="Liberation Sans" pitchFamily="18"/>
              <a:ea typeface="Noto Sans CJK SC Regular" pitchFamily="2"/>
              <a:cs typeface="FreeSans" pitchFamily="2"/>
            </a:endParaRPr>
          </a:p>
          <a:p>
            <a:pPr marL="285841" marR="0" lvl="0" indent="-285841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AU" sz="1800" b="0" i="0" u="none" strike="noStrike" kern="1200" cap="none" spc="0" baseline="0">
              <a:solidFill>
                <a:srgbClr val="000000"/>
              </a:solidFill>
              <a:uFillTx/>
              <a:latin typeface="Liberation Sans" pitchFamily="18"/>
              <a:ea typeface="Noto Sans CJK SC Regular" pitchFamily="2"/>
              <a:cs typeface="FreeSans" pitchFamily="2"/>
            </a:endParaRPr>
          </a:p>
          <a:p>
            <a:pPr marL="285841" marR="0" lvl="0" indent="-285841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AU" sz="1800" b="0" i="0" u="none" strike="noStrike" kern="0" cap="none" spc="0" baseline="0">
                <a:solidFill>
                  <a:srgbClr val="000000"/>
                </a:solidFill>
                <a:uFillTx/>
                <a:latin typeface="Liberation Sans" pitchFamily="18"/>
                <a:ea typeface="Noto Sans CJK SC Regular" pitchFamily="2"/>
                <a:cs typeface="FreeSans" pitchFamily="2"/>
              </a:rPr>
              <a:t>Knowledge leeching:</a:t>
            </a:r>
          </a:p>
          <a:p>
            <a:pPr marL="743041" marR="0" lvl="1" indent="-285841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AU" sz="1800" b="0" i="0" u="none" strike="noStrike" kern="1200" cap="none" spc="0" baseline="0">
                <a:solidFill>
                  <a:srgbClr val="000000"/>
                </a:solidFill>
                <a:uFillTx/>
                <a:latin typeface="Liberation Sans" pitchFamily="18"/>
                <a:ea typeface="Noto Sans CJK SC Regular" pitchFamily="2"/>
                <a:cs typeface="FreeSans" pitchFamily="2"/>
              </a:rPr>
              <a:t>NCI productivity experts are everywhere</a:t>
            </a:r>
          </a:p>
          <a:p>
            <a:pPr marL="743041" marR="0" lvl="1" indent="-285841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AU" sz="1800" b="0" i="0" u="none" strike="noStrike" kern="0" cap="none" spc="0" baseline="0">
                <a:solidFill>
                  <a:srgbClr val="000000"/>
                </a:solidFill>
                <a:uFillTx/>
                <a:latin typeface="Liberation Sans" pitchFamily="18"/>
                <a:ea typeface="Noto Sans CJK SC Regular" pitchFamily="2"/>
                <a:cs typeface="FreeSans" pitchFamily="2"/>
              </a:rPr>
              <a:t>Fire/Met/Modelling experts too</a:t>
            </a:r>
          </a:p>
          <a:p>
            <a:pPr marL="285841" marR="0" lvl="0" indent="-285841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AU" sz="1800" b="0" i="0" u="none" strike="noStrike" kern="1200" cap="none" spc="0" baseline="0">
              <a:solidFill>
                <a:srgbClr val="000000"/>
              </a:solidFill>
              <a:uFillTx/>
              <a:latin typeface="Liberation Sans" pitchFamily="18"/>
              <a:ea typeface="Noto Sans CJK SC Regular" pitchFamily="2"/>
              <a:cs typeface="FreeSans" pitchFamily="2"/>
            </a:endParaRPr>
          </a:p>
          <a:p>
            <a:pPr marL="285841" marR="0" lvl="0" indent="-285841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AU" sz="1800" b="0" i="0" u="none" strike="noStrike" kern="1200" cap="none" spc="0" baseline="0">
              <a:solidFill>
                <a:srgbClr val="000000"/>
              </a:solidFill>
              <a:uFillTx/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>
            <a:extLst>
              <a:ext uri="{FF2B5EF4-FFF2-40B4-BE49-F238E27FC236}">
                <a16:creationId xmlns:a16="http://schemas.microsoft.com/office/drawing/2014/main" id="{1196A71B-CE03-4E2E-9C4F-102BB79D41DF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503998" y="1259997"/>
            <a:ext cx="2086560" cy="525962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itle 3">
            <a:extLst>
              <a:ext uri="{FF2B5EF4-FFF2-40B4-BE49-F238E27FC236}">
                <a16:creationId xmlns:a16="http://schemas.microsoft.com/office/drawing/2014/main" id="{FA660B14-B292-4516-A597-260AA1A171B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764362" y="-2157"/>
            <a:ext cx="6335639" cy="1010155"/>
          </a:xfrm>
        </p:spPr>
        <p:txBody>
          <a:bodyPr/>
          <a:lstStyle/>
          <a:p>
            <a:pPr lvl="0"/>
            <a:r>
              <a:rPr lang="en-AU"/>
              <a:t>Thanks</a:t>
            </a:r>
          </a:p>
        </p:txBody>
      </p:sp>
      <p:pic>
        <p:nvPicPr>
          <p:cNvPr id="4" name="">
            <a:extLst>
              <a:ext uri="{FF2B5EF4-FFF2-40B4-BE49-F238E27FC236}">
                <a16:creationId xmlns:a16="http://schemas.microsoft.com/office/drawing/2014/main" id="{4E2B60D7-F2FF-42F6-B6D3-CEBEF9F579DB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2664003" y="2087995"/>
            <a:ext cx="1693441" cy="76644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F36657D4-68FD-49F1-9EAF-F2A1868284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42639" y="899998"/>
            <a:ext cx="1269360" cy="126936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" name="">
            <a:extLst>
              <a:ext uri="{FF2B5EF4-FFF2-40B4-BE49-F238E27FC236}">
                <a16:creationId xmlns:a16="http://schemas.microsoft.com/office/drawing/2014/main" id="{888A52E7-8851-42ED-BB21-22748D30BAD0}"/>
              </a:ext>
            </a:extLst>
          </p:cNvPr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364681" y="2242081"/>
            <a:ext cx="2009522" cy="209159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7" name="TextBox 7">
            <a:extLst>
              <a:ext uri="{FF2B5EF4-FFF2-40B4-BE49-F238E27FC236}">
                <a16:creationId xmlns:a16="http://schemas.microsoft.com/office/drawing/2014/main" id="{66184180-CF4A-46F5-A0DF-150107C37A41}"/>
              </a:ext>
            </a:extLst>
          </p:cNvPr>
          <p:cNvSpPr txBox="1"/>
          <p:nvPr/>
        </p:nvSpPr>
        <p:spPr>
          <a:xfrm>
            <a:off x="7056004" y="5399998"/>
            <a:ext cx="1981084" cy="152388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0004" tIns="44997" rIns="90004" bIns="44997" anchor="t" anchorCtr="1" compatLnSpc="0">
            <a:spAutoFit/>
          </a:bodyPr>
          <a:lstStyle/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AU" sz="1800" b="0" i="0" u="none" strike="noStrike" kern="1200" cap="none" spc="0" baseline="0">
                <a:solidFill>
                  <a:srgbClr val="000000"/>
                </a:solidFill>
                <a:uFillTx/>
                <a:latin typeface="Liberation Sans" pitchFamily="18"/>
                <a:ea typeface="Noto Sans CJK SC Regular" pitchFamily="2"/>
                <a:cs typeface="FreeSans" pitchFamily="2"/>
              </a:rPr>
              <a:t>Mika Peace,</a:t>
            </a:r>
          </a:p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AU" sz="1800" b="0" i="0" u="none" strike="noStrike" kern="1200" cap="none" spc="0" baseline="0">
                <a:solidFill>
                  <a:srgbClr val="000000"/>
                </a:solidFill>
                <a:uFillTx/>
                <a:latin typeface="Liberation Sans" pitchFamily="18"/>
                <a:ea typeface="Noto Sans CJK SC Regular" pitchFamily="2"/>
                <a:cs typeface="FreeSans" pitchFamily="2"/>
              </a:rPr>
              <a:t> Jeff Kepert,</a:t>
            </a:r>
          </a:p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AU" sz="1800" b="0" i="0" u="none" strike="noStrike" kern="1200" cap="none" spc="0" baseline="0">
                <a:solidFill>
                  <a:srgbClr val="000000"/>
                </a:solidFill>
                <a:uFillTx/>
                <a:latin typeface="Liberation Sans" pitchFamily="18"/>
                <a:ea typeface="Noto Sans CJK SC Regular" pitchFamily="2"/>
                <a:cs typeface="FreeSans" pitchFamily="2"/>
              </a:rPr>
              <a:t>Harvey Ye,</a:t>
            </a:r>
          </a:p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AU" sz="1800" b="0" i="0" u="none" strike="noStrike" kern="1200" cap="none" spc="0" baseline="0">
                <a:solidFill>
                  <a:srgbClr val="000000"/>
                </a:solidFill>
                <a:uFillTx/>
                <a:latin typeface="Liberation Sans" pitchFamily="18"/>
                <a:ea typeface="Noto Sans CJK SC Regular" pitchFamily="2"/>
                <a:cs typeface="FreeSans" pitchFamily="2"/>
              </a:rPr>
              <a:t> Jenny Fisher,</a:t>
            </a:r>
          </a:p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AU" sz="1800" b="0" i="0" u="none" strike="noStrike" kern="1200" cap="none" spc="0" baseline="0">
                <a:solidFill>
                  <a:srgbClr val="000000"/>
                </a:solidFill>
                <a:uFillTx/>
                <a:latin typeface="Liberation Sans" pitchFamily="18"/>
                <a:ea typeface="Noto Sans CJK SC Regular" pitchFamily="2"/>
                <a:cs typeface="FreeSans" pitchFamily="2"/>
              </a:rPr>
              <a:t>Kevin Tory</a:t>
            </a:r>
          </a:p>
        </p:txBody>
      </p:sp>
      <p:pic>
        <p:nvPicPr>
          <p:cNvPr id="8" name="Picture 5">
            <a:extLst>
              <a:ext uri="{FF2B5EF4-FFF2-40B4-BE49-F238E27FC236}">
                <a16:creationId xmlns:a16="http://schemas.microsoft.com/office/drawing/2014/main" id="{C5B7EB85-BF97-4434-AB9B-1D5968027A92}"/>
              </a:ext>
            </a:extLst>
          </p:cNvPr>
          <p:cNvPicPr>
            <a:picLocks noChangeAspect="1"/>
          </p:cNvPicPr>
          <p:nvPr/>
        </p:nvPicPr>
        <p:blipFill>
          <a:blip r:embed="rId7">
            <a:lum/>
            <a:alphaModFix/>
          </a:blip>
          <a:srcRect/>
          <a:stretch>
            <a:fillRect/>
          </a:stretch>
        </p:blipFill>
        <p:spPr>
          <a:xfrm>
            <a:off x="5363998" y="863998"/>
            <a:ext cx="4544284" cy="392327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9" name="Picture 7">
            <a:extLst>
              <a:ext uri="{FF2B5EF4-FFF2-40B4-BE49-F238E27FC236}">
                <a16:creationId xmlns:a16="http://schemas.microsoft.com/office/drawing/2014/main" id="{20012CB8-35B1-47A7-8D77-91BFEBA43015}"/>
              </a:ext>
            </a:extLst>
          </p:cNvPr>
          <p:cNvPicPr>
            <a:picLocks noChangeAspect="1"/>
          </p:cNvPicPr>
          <p:nvPr/>
        </p:nvPicPr>
        <p:blipFill>
          <a:blip r:embed="rId8">
            <a:lum/>
            <a:alphaModFix/>
          </a:blip>
          <a:srcRect/>
          <a:stretch>
            <a:fillRect/>
          </a:stretch>
        </p:blipFill>
        <p:spPr>
          <a:xfrm>
            <a:off x="192243" y="3528002"/>
            <a:ext cx="5721117" cy="3816001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>
            <a:extLst>
              <a:ext uri="{FF2B5EF4-FFF2-40B4-BE49-F238E27FC236}">
                <a16:creationId xmlns:a16="http://schemas.microsoft.com/office/drawing/2014/main" id="{3D90D7E0-A824-4C36-A6AF-1689390F5C5C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7920002" y="50035"/>
            <a:ext cx="2086560" cy="525962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itle 3">
            <a:extLst>
              <a:ext uri="{FF2B5EF4-FFF2-40B4-BE49-F238E27FC236}">
                <a16:creationId xmlns:a16="http://schemas.microsoft.com/office/drawing/2014/main" id="{0CBC72A2-8232-43BE-AC3B-267310C5935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764362" y="-2157"/>
            <a:ext cx="6335639" cy="1010155"/>
          </a:xfrm>
        </p:spPr>
        <p:txBody>
          <a:bodyPr/>
          <a:lstStyle/>
          <a:p>
            <a:pPr lvl="0"/>
            <a:r>
              <a:rPr lang="en-AU"/>
              <a:t>Title</a:t>
            </a:r>
          </a:p>
        </p:txBody>
      </p:sp>
      <p:pic>
        <p:nvPicPr>
          <p:cNvPr id="4" name="">
            <a:extLst>
              <a:ext uri="{FF2B5EF4-FFF2-40B4-BE49-F238E27FC236}">
                <a16:creationId xmlns:a16="http://schemas.microsoft.com/office/drawing/2014/main" id="{0671EADF-3C54-4FFB-BB25-F47F03FDDFED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34564" y="33841"/>
            <a:ext cx="1693441" cy="76644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AA619127-BC7D-4362-9E9F-E6861D19DA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37201" y="6240240"/>
            <a:ext cx="1269360" cy="1269360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3DE3A61C-0361-426B-B945-059DFBDBB67D}"/>
              </a:ext>
            </a:extLst>
          </p:cNvPr>
          <p:cNvSpPr/>
          <p:nvPr/>
        </p:nvSpPr>
        <p:spPr>
          <a:xfrm>
            <a:off x="395999" y="6011997"/>
            <a:ext cx="7201439" cy="1079997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+- f3 0 f2"/>
              <a:gd name="f7" fmla="*/ f6 1 21600"/>
              <a:gd name="f8" fmla="*/ f2 1 f7"/>
              <a:gd name="f9" fmla="*/ f3 1 f7"/>
              <a:gd name="f10" fmla="*/ f8 f4 1"/>
              <a:gd name="f11" fmla="*/ f9 f4 1"/>
              <a:gd name="f12" fmla="*/ f9 f5 1"/>
              <a:gd name="f13" fmla="*/ f8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0" t="f13" r="f11" b="f12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solidFill>
            <a:srgbClr val="FF9999">
              <a:alpha val="46000"/>
            </a:srgbClr>
          </a:solidFill>
          <a:ln cap="flat">
            <a:noFill/>
            <a:prstDash val="solid"/>
          </a:ln>
        </p:spPr>
        <p:txBody>
          <a:bodyPr vert="horz" wrap="none" lIns="90004" tIns="44997" rIns="90004" bIns="44997" anchor="ctr" anchorCtr="0" compatLnSpc="0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AU" sz="1800" b="0" i="0" u="none" strike="noStrike" kern="1200" cap="none" spc="0" baseline="0">
              <a:solidFill>
                <a:srgbClr val="000000"/>
              </a:solidFill>
              <a:uFillTx/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pic>
        <p:nvPicPr>
          <p:cNvPr id="3" name="">
            <a:extLst>
              <a:ext uri="{FF2B5EF4-FFF2-40B4-BE49-F238E27FC236}">
                <a16:creationId xmlns:a16="http://schemas.microsoft.com/office/drawing/2014/main" id="{59EB3FF4-321C-4994-9289-F67A91762329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7920002" y="50035"/>
            <a:ext cx="2086560" cy="525962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5766B0EE-7640-4272-BC8D-BBBF5E2E1D88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764362" y="-2157"/>
            <a:ext cx="6335639" cy="1010155"/>
          </a:xfrm>
        </p:spPr>
        <p:txBody>
          <a:bodyPr/>
          <a:lstStyle/>
          <a:p>
            <a:pPr lvl="0"/>
            <a:r>
              <a:rPr lang="en-AU"/>
              <a:t>ACCESS-Fire modelling</a:t>
            </a:r>
          </a:p>
        </p:txBody>
      </p:sp>
      <p:pic>
        <p:nvPicPr>
          <p:cNvPr id="5" name="">
            <a:extLst>
              <a:ext uri="{FF2B5EF4-FFF2-40B4-BE49-F238E27FC236}">
                <a16:creationId xmlns:a16="http://schemas.microsoft.com/office/drawing/2014/main" id="{F62943E5-EB95-4C3C-9D5F-7AB0FE662BD3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5939997" y="2015995"/>
            <a:ext cx="4125955" cy="154799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" name="">
            <a:extLst>
              <a:ext uri="{FF2B5EF4-FFF2-40B4-BE49-F238E27FC236}">
                <a16:creationId xmlns:a16="http://schemas.microsoft.com/office/drawing/2014/main" id="{DB8FD145-CA21-43B3-A533-38B725CF9EE8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34564" y="33841"/>
            <a:ext cx="1693441" cy="76644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" name="">
            <a:extLst>
              <a:ext uri="{FF2B5EF4-FFF2-40B4-BE49-F238E27FC236}">
                <a16:creationId xmlns:a16="http://schemas.microsoft.com/office/drawing/2014/main" id="{AFDA08BF-4EE9-4EBE-9C92-14C4736A714C}"/>
              </a:ext>
            </a:extLst>
          </p:cNvPr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143999" y="1079997"/>
            <a:ext cx="5831997" cy="337932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E4C3FB9-0FF0-4D93-8035-BF4C8C62892F}"/>
              </a:ext>
            </a:extLst>
          </p:cNvPr>
          <p:cNvSpPr txBox="1"/>
          <p:nvPr/>
        </p:nvSpPr>
        <p:spPr>
          <a:xfrm>
            <a:off x="431999" y="4823999"/>
            <a:ext cx="8764203" cy="2214356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0004" tIns="44997" rIns="90004" bIns="44997" anchor="t" anchorCtr="0" compatLnSpc="0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●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AU" sz="1800" b="0" i="0" u="none" strike="noStrike" kern="1200" cap="none" spc="0" baseline="0">
                <a:solidFill>
                  <a:srgbClr val="000000"/>
                </a:solidFill>
                <a:uFillTx/>
                <a:latin typeface="Liberation Sans" pitchFamily="18"/>
                <a:ea typeface="Noto Sans CJK SC Regular" pitchFamily="2"/>
                <a:cs typeface="FreeSans" pitchFamily="2"/>
              </a:rPr>
              <a:t>Several model runs available currently</a:t>
            </a:r>
          </a:p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●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AU" sz="1800" b="0" i="0" u="none" strike="noStrike" kern="1200" cap="none" spc="0" baseline="0">
                <a:solidFill>
                  <a:srgbClr val="000000"/>
                </a:solidFill>
                <a:uFillTx/>
                <a:latin typeface="Liberation Sans" pitchFamily="18"/>
                <a:ea typeface="Noto Sans CJK SC Regular" pitchFamily="2"/>
                <a:cs typeface="FreeSans" pitchFamily="2"/>
              </a:rPr>
              <a:t>Three of the Waroona fire, one of the Sir Ivan fire</a:t>
            </a:r>
          </a:p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●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AU" sz="1800" b="0" i="0" u="none" strike="noStrike" kern="1200" cap="none" spc="0" baseline="0">
                <a:solidFill>
                  <a:srgbClr val="000000"/>
                </a:solidFill>
                <a:uFillTx/>
                <a:latin typeface="Liberation Sans" pitchFamily="18"/>
                <a:ea typeface="Noto Sans CJK SC Regular" pitchFamily="2"/>
                <a:cs typeface="FreeSans" pitchFamily="2"/>
              </a:rPr>
              <a:t>Fire intensity and spread based on prescribed fuel loads and modelled meteorology</a:t>
            </a:r>
          </a:p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●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AU" sz="1800" b="0" i="0" u="none" strike="noStrike" kern="1200" cap="none" spc="0" baseline="0">
                <a:solidFill>
                  <a:srgbClr val="000000"/>
                </a:solidFill>
                <a:uFillTx/>
                <a:latin typeface="Liberation Sans" pitchFamily="18"/>
                <a:ea typeface="Noto Sans CJK SC Regular" pitchFamily="2"/>
                <a:cs typeface="FreeSans" pitchFamily="2"/>
              </a:rPr>
              <a:t>Modelled meteorology affected by heat flux from the fire</a:t>
            </a:r>
          </a:p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●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AU" sz="1800" b="0" i="0" u="none" strike="noStrike" kern="1200" cap="none" spc="0" baseline="0">
              <a:solidFill>
                <a:srgbClr val="000000"/>
              </a:solidFill>
              <a:uFillTx/>
              <a:latin typeface="Liberation Sans" pitchFamily="18"/>
              <a:ea typeface="Noto Sans CJK SC Regular" pitchFamily="2"/>
              <a:cs typeface="FreeSans" pitchFamily="2"/>
            </a:endParaRPr>
          </a:p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●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AU" sz="1800" b="0" i="0" u="none" strike="noStrike" kern="1200" cap="none" spc="0" baseline="0">
                <a:solidFill>
                  <a:srgbClr val="000000"/>
                </a:solidFill>
                <a:uFillTx/>
                <a:latin typeface="Liberation Sans" pitchFamily="18"/>
                <a:ea typeface="Noto Sans CJK SC Regular" pitchFamily="2"/>
                <a:cs typeface="FreeSans" pitchFamily="2"/>
              </a:rPr>
              <a:t>Model CAN reproduce PyroCB (fire driven storm creation)</a:t>
            </a:r>
          </a:p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●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AU" sz="1800" b="0" i="0" u="none" strike="noStrike" kern="1200" cap="none" spc="0" baseline="0">
                <a:solidFill>
                  <a:srgbClr val="000000"/>
                </a:solidFill>
                <a:uFillTx/>
                <a:latin typeface="Liberation Sans" pitchFamily="18"/>
                <a:ea typeface="Noto Sans CJK SC Regular" pitchFamily="2"/>
                <a:cs typeface="FreeSans" pitchFamily="2"/>
              </a:rPr>
              <a:t>Process is sensitive to modelled boundary layer stability</a:t>
            </a:r>
          </a:p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●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AU" sz="1800" b="0" i="0" u="none" strike="noStrike" kern="1200" cap="none" spc="0" baseline="0">
                <a:solidFill>
                  <a:srgbClr val="000000"/>
                </a:solidFill>
                <a:uFillTx/>
                <a:latin typeface="Liberation Sans" pitchFamily="18"/>
                <a:ea typeface="Noto Sans CJK SC Regular" pitchFamily="2"/>
                <a:cs typeface="FreeSans" pitchFamily="2"/>
              </a:rPr>
              <a:t>Realistic fire spread is also achievable</a:t>
            </a:r>
          </a:p>
        </p:txBody>
      </p:sp>
      <p:pic>
        <p:nvPicPr>
          <p:cNvPr id="9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05FA7A01-36D9-4E3C-84AE-7CE92FCC3E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37201" y="6240240"/>
            <a:ext cx="1269360" cy="1269360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7049238-BBF7-4C75-9DD1-3D770A82CC91}"/>
              </a:ext>
            </a:extLst>
          </p:cNvPr>
          <p:cNvSpPr txBox="1"/>
          <p:nvPr/>
        </p:nvSpPr>
        <p:spPr>
          <a:xfrm>
            <a:off x="359999" y="5829839"/>
            <a:ext cx="9287999" cy="1370155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0004" tIns="44997" rIns="90004" bIns="44997" anchor="t" anchorCtr="0" compatLnSpc="0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AU" sz="1800" b="0" i="0" u="none" strike="noStrike" kern="1200" cap="none" spc="0" baseline="0">
                <a:solidFill>
                  <a:srgbClr val="000000"/>
                </a:solidFill>
                <a:uFillTx/>
                <a:latin typeface="Liberation Sans" pitchFamily="18"/>
                <a:ea typeface="Noto Sans CJK SC Regular" pitchFamily="2"/>
                <a:cs typeface="FreeSans" pitchFamily="2"/>
              </a:rPr>
              <a:t>On day 1</a:t>
            </a:r>
          </a:p>
          <a:p>
            <a:pPr marL="0" marR="0" lvl="1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●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AU" sz="1800" b="0" i="0" u="none" strike="noStrike" kern="1200" cap="none" spc="0" baseline="0">
                <a:solidFill>
                  <a:srgbClr val="000000"/>
                </a:solidFill>
                <a:uFillTx/>
                <a:latin typeface="Liberation Sans" pitchFamily="18"/>
                <a:ea typeface="Noto Sans CJK SC Regular" pitchFamily="2"/>
                <a:cs typeface="FreeSans" pitchFamily="2"/>
              </a:rPr>
              <a:t>escarpment reached, due to spotting (likely) driven by PyroCB</a:t>
            </a:r>
          </a:p>
          <a:p>
            <a:pPr marL="0" marR="0" lvl="1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●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AU" sz="1800" b="0" i="0" u="none" strike="noStrike" kern="1200" cap="none" spc="0" baseline="0">
                <a:solidFill>
                  <a:srgbClr val="000000"/>
                </a:solidFill>
                <a:uFillTx/>
                <a:latin typeface="Liberation Sans" pitchFamily="18"/>
                <a:ea typeface="Noto Sans CJK SC Regular" pitchFamily="2"/>
                <a:cs typeface="FreeSans" pitchFamily="2"/>
              </a:rPr>
              <a:t>quick westward run at the base of the scarp in the late evening</a:t>
            </a:r>
          </a:p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AU" sz="1800" b="0" i="0" u="none" strike="noStrike" kern="1200" cap="none" spc="0" baseline="0">
              <a:solidFill>
                <a:srgbClr val="000000"/>
              </a:solidFill>
              <a:uFillTx/>
              <a:latin typeface="Liberation Sans" pitchFamily="18"/>
              <a:ea typeface="Noto Sans CJK SC Regular" pitchFamily="2"/>
              <a:cs typeface="FreeSans" pitchFamily="2"/>
            </a:endParaRPr>
          </a:p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AU" sz="1800" b="0" i="0" u="none" strike="noStrike" kern="1200" cap="none" spc="0" baseline="0">
                <a:solidFill>
                  <a:srgbClr val="000000"/>
                </a:solidFill>
                <a:uFillTx/>
                <a:latin typeface="Liberation Sans" pitchFamily="18"/>
                <a:ea typeface="Noto Sans CJK SC Regular" pitchFamily="2"/>
                <a:cs typeface="FreeSans" pitchFamily="2"/>
              </a:rPr>
              <a:t>What do we see in the model?</a:t>
            </a:r>
          </a:p>
        </p:txBody>
      </p:sp>
      <p:pic>
        <p:nvPicPr>
          <p:cNvPr id="3" name="">
            <a:extLst>
              <a:ext uri="{FF2B5EF4-FFF2-40B4-BE49-F238E27FC236}">
                <a16:creationId xmlns:a16="http://schemas.microsoft.com/office/drawing/2014/main" id="{DC76AF20-2DA9-4CE8-AC9E-1156D239BF89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7920002" y="50035"/>
            <a:ext cx="2086560" cy="525962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961A5625-2FC9-4D33-9B0D-17791B40D5B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764362" y="-2157"/>
            <a:ext cx="6335639" cy="1010155"/>
          </a:xfrm>
        </p:spPr>
        <p:txBody>
          <a:bodyPr/>
          <a:lstStyle/>
          <a:p>
            <a:pPr lvl="0"/>
            <a:r>
              <a:rPr lang="en-AU"/>
              <a:t>Rate of spread</a:t>
            </a:r>
          </a:p>
        </p:txBody>
      </p:sp>
      <p:pic>
        <p:nvPicPr>
          <p:cNvPr id="5" name="">
            <a:extLst>
              <a:ext uri="{FF2B5EF4-FFF2-40B4-BE49-F238E27FC236}">
                <a16:creationId xmlns:a16="http://schemas.microsoft.com/office/drawing/2014/main" id="{7C91835C-C1E7-42D0-930B-216E48A2B08A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34564" y="33841"/>
            <a:ext cx="1693441" cy="76644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" name="">
            <a:extLst>
              <a:ext uri="{FF2B5EF4-FFF2-40B4-BE49-F238E27FC236}">
                <a16:creationId xmlns:a16="http://schemas.microsoft.com/office/drawing/2014/main" id="{ECA9C34D-5335-40B2-8285-39E5AFE18949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503998" y="950043"/>
            <a:ext cx="9010442" cy="450503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E9C203BB-2302-4880-8846-477B070499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37201" y="6240240"/>
            <a:ext cx="1269360" cy="1269360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E755591E-1D41-4637-9FC1-595B720A95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7201" y="6240240"/>
            <a:ext cx="1269360" cy="126936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Freeform: Shape 1">
            <a:extLst>
              <a:ext uri="{FF2B5EF4-FFF2-40B4-BE49-F238E27FC236}">
                <a16:creationId xmlns:a16="http://schemas.microsoft.com/office/drawing/2014/main" id="{BFBD893E-5EF3-4404-AF31-2C79110B357D}"/>
              </a:ext>
            </a:extLst>
          </p:cNvPr>
          <p:cNvSpPr/>
          <p:nvPr/>
        </p:nvSpPr>
        <p:spPr>
          <a:xfrm>
            <a:off x="395999" y="6011997"/>
            <a:ext cx="8431920" cy="1079997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+- f3 0 f2"/>
              <a:gd name="f7" fmla="*/ f6 1 21600"/>
              <a:gd name="f8" fmla="*/ f2 1 f7"/>
              <a:gd name="f9" fmla="*/ f3 1 f7"/>
              <a:gd name="f10" fmla="*/ f8 f4 1"/>
              <a:gd name="f11" fmla="*/ f9 f4 1"/>
              <a:gd name="f12" fmla="*/ f9 f5 1"/>
              <a:gd name="f13" fmla="*/ f8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0" t="f13" r="f11" b="f12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solidFill>
            <a:srgbClr val="FF9999">
              <a:alpha val="46000"/>
            </a:srgbClr>
          </a:solidFill>
          <a:ln cap="flat">
            <a:noFill/>
            <a:prstDash val="solid"/>
          </a:ln>
        </p:spPr>
        <p:txBody>
          <a:bodyPr vert="horz" wrap="none" lIns="90004" tIns="44997" rIns="90004" bIns="44997" anchor="ctr" anchorCtr="0" compatLnSpc="0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AU" sz="1800" b="0" i="0" u="none" strike="noStrike" kern="1200" cap="none" spc="0" baseline="0">
              <a:solidFill>
                <a:srgbClr val="000000"/>
              </a:solidFill>
              <a:uFillTx/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4" name="TextBox 2">
            <a:extLst>
              <a:ext uri="{FF2B5EF4-FFF2-40B4-BE49-F238E27FC236}">
                <a16:creationId xmlns:a16="http://schemas.microsoft.com/office/drawing/2014/main" id="{24C136C0-A6B6-403C-A9C8-A4F53AA17116}"/>
              </a:ext>
            </a:extLst>
          </p:cNvPr>
          <p:cNvSpPr txBox="1"/>
          <p:nvPr/>
        </p:nvSpPr>
        <p:spPr>
          <a:xfrm>
            <a:off x="431999" y="4823999"/>
            <a:ext cx="9287999" cy="2138040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0004" tIns="44997" rIns="90004" bIns="44997" anchor="t" anchorCtr="0" compatLnSpc="0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●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AU" sz="1800" b="0" i="0" u="none" strike="noStrike" kern="1200" cap="none" spc="0" baseline="0">
                <a:solidFill>
                  <a:srgbClr val="000000"/>
                </a:solidFill>
                <a:uFillTx/>
                <a:latin typeface="Liberation Sans" pitchFamily="18"/>
                <a:ea typeface="Noto Sans CJK SC Regular" pitchFamily="2"/>
                <a:cs typeface="FreeSans" pitchFamily="2"/>
              </a:rPr>
              <a:t>15 hours of burning (Jan 6: 0900-2300)</a:t>
            </a:r>
          </a:p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●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AU" sz="1800" b="0" i="0" u="none" strike="noStrike" kern="1200" cap="none" spc="0" baseline="0">
                <a:solidFill>
                  <a:srgbClr val="000000"/>
                </a:solidFill>
                <a:uFillTx/>
                <a:latin typeface="Liberation Sans" pitchFamily="18"/>
                <a:ea typeface="Noto Sans CJK SC Regular" pitchFamily="2"/>
                <a:cs typeface="FreeSans" pitchFamily="2"/>
              </a:rPr>
              <a:t>Spotting is prescribed (not built into fire model)</a:t>
            </a:r>
          </a:p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●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AU" sz="1800" b="0" i="0" u="none" strike="noStrike" kern="1200" cap="none" spc="0" baseline="0">
                <a:solidFill>
                  <a:srgbClr val="000000"/>
                </a:solidFill>
                <a:uFillTx/>
                <a:latin typeface="Liberation Sans" pitchFamily="18"/>
                <a:ea typeface="Noto Sans CJK SC Regular" pitchFamily="2"/>
                <a:cs typeface="FreeSans" pitchFamily="2"/>
              </a:rPr>
              <a:t>Shape is relatively well represented</a:t>
            </a:r>
          </a:p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●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AU" sz="1800" b="0" i="0" u="none" strike="noStrike" kern="1200" cap="none" spc="0" baseline="0">
              <a:solidFill>
                <a:srgbClr val="000000"/>
              </a:solidFill>
              <a:uFillTx/>
              <a:latin typeface="Liberation Sans" pitchFamily="18"/>
              <a:ea typeface="Noto Sans CJK SC Regular" pitchFamily="2"/>
              <a:cs typeface="FreeSans" pitchFamily="2"/>
            </a:endParaRPr>
          </a:p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●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AU" sz="1800" b="0" i="0" u="none" strike="noStrike" kern="1200" cap="none" spc="0" baseline="0">
              <a:solidFill>
                <a:srgbClr val="000000"/>
              </a:solidFill>
              <a:uFillTx/>
              <a:latin typeface="Liberation Sans" pitchFamily="18"/>
              <a:ea typeface="Noto Sans CJK SC Regular" pitchFamily="2"/>
              <a:cs typeface="FreeSans" pitchFamily="2"/>
            </a:endParaRPr>
          </a:p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●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AU" sz="1800" b="0" i="0" u="none" strike="noStrike" kern="1200" cap="none" spc="0" baseline="0">
                <a:solidFill>
                  <a:srgbClr val="000000"/>
                </a:solidFill>
                <a:uFillTx/>
                <a:latin typeface="Liberation Sans" pitchFamily="18"/>
                <a:ea typeface="Noto Sans CJK SC Regular" pitchFamily="2"/>
                <a:cs typeface="FreeSans" pitchFamily="2"/>
              </a:rPr>
              <a:t>Fire spread affects and is sensitive to surface winds, which require careful tuning</a:t>
            </a:r>
          </a:p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●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AU" sz="1800" b="0" i="0" u="none" strike="noStrike" kern="1200" cap="none" spc="0" baseline="0">
                <a:solidFill>
                  <a:srgbClr val="000000"/>
                </a:solidFill>
                <a:uFillTx/>
                <a:latin typeface="Liberation Sans" pitchFamily="18"/>
                <a:ea typeface="Noto Sans CJK SC Regular" pitchFamily="2"/>
                <a:cs typeface="FreeSans" pitchFamily="2"/>
              </a:rPr>
              <a:t>Too much instability causes runaway fire dynamics (spread is too fast)</a:t>
            </a:r>
          </a:p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●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AU" sz="1800" b="0" i="0" u="none" strike="noStrike" kern="1200" cap="none" spc="0" baseline="0">
                <a:solidFill>
                  <a:srgbClr val="000000"/>
                </a:solidFill>
                <a:uFillTx/>
                <a:latin typeface="Liberation Sans" pitchFamily="18"/>
                <a:ea typeface="Noto Sans CJK SC Regular" pitchFamily="2"/>
                <a:cs typeface="FreeSans" pitchFamily="2"/>
              </a:rPr>
              <a:t>Too much resistance to instability can dampen physical effects (e.g., PyroCB)</a:t>
            </a:r>
          </a:p>
        </p:txBody>
      </p:sp>
      <p:pic>
        <p:nvPicPr>
          <p:cNvPr id="5" name="">
            <a:extLst>
              <a:ext uri="{FF2B5EF4-FFF2-40B4-BE49-F238E27FC236}">
                <a16:creationId xmlns:a16="http://schemas.microsoft.com/office/drawing/2014/main" id="{99B4A43E-5639-440D-8402-92920626DB43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7920002" y="50035"/>
            <a:ext cx="2086560" cy="525962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" name="Title 4">
            <a:extLst>
              <a:ext uri="{FF2B5EF4-FFF2-40B4-BE49-F238E27FC236}">
                <a16:creationId xmlns:a16="http://schemas.microsoft.com/office/drawing/2014/main" id="{29882B71-0F50-4B9B-83EE-D5C3625C96E7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764362" y="-2157"/>
            <a:ext cx="6335639" cy="1010155"/>
          </a:xfrm>
        </p:spPr>
        <p:txBody>
          <a:bodyPr/>
          <a:lstStyle/>
          <a:p>
            <a:pPr lvl="0"/>
            <a:r>
              <a:rPr lang="en-AU"/>
              <a:t>Rate of spread</a:t>
            </a:r>
          </a:p>
        </p:txBody>
      </p:sp>
      <p:pic>
        <p:nvPicPr>
          <p:cNvPr id="7" name="">
            <a:extLst>
              <a:ext uri="{FF2B5EF4-FFF2-40B4-BE49-F238E27FC236}">
                <a16:creationId xmlns:a16="http://schemas.microsoft.com/office/drawing/2014/main" id="{1D256999-EC09-4535-8769-FE525AF364BB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34564" y="33841"/>
            <a:ext cx="1693441" cy="76644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" name="">
            <a:extLst>
              <a:ext uri="{FF2B5EF4-FFF2-40B4-BE49-F238E27FC236}">
                <a16:creationId xmlns:a16="http://schemas.microsoft.com/office/drawing/2014/main" id="{FE44E5D7-17C8-4224-8DA0-2F557FA87F02}"/>
              </a:ext>
            </a:extLst>
          </p:cNvPr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 l="12095" t="25903" r="10051" b="24565"/>
          <a:stretch>
            <a:fillRect/>
          </a:stretch>
        </p:blipFill>
        <p:spPr>
          <a:xfrm>
            <a:off x="468355" y="846716"/>
            <a:ext cx="9071643" cy="3994922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>
            <a:extLst>
              <a:ext uri="{FF2B5EF4-FFF2-40B4-BE49-F238E27FC236}">
                <a16:creationId xmlns:a16="http://schemas.microsoft.com/office/drawing/2014/main" id="{9883A2C8-EAFB-4D1E-93F2-2309D3B366A8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7920002" y="50035"/>
            <a:ext cx="2086560" cy="525962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itle 3">
            <a:extLst>
              <a:ext uri="{FF2B5EF4-FFF2-40B4-BE49-F238E27FC236}">
                <a16:creationId xmlns:a16="http://schemas.microsoft.com/office/drawing/2014/main" id="{458318B6-C32B-4E38-AA18-77E7546B719F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764362" y="-2157"/>
            <a:ext cx="6335639" cy="1010155"/>
          </a:xfrm>
        </p:spPr>
        <p:txBody>
          <a:bodyPr/>
          <a:lstStyle/>
          <a:p>
            <a:pPr lvl="0"/>
            <a:r>
              <a:rPr lang="en-AU"/>
              <a:t>Weather summary</a:t>
            </a:r>
          </a:p>
        </p:txBody>
      </p:sp>
      <p:pic>
        <p:nvPicPr>
          <p:cNvPr id="4" name="">
            <a:extLst>
              <a:ext uri="{FF2B5EF4-FFF2-40B4-BE49-F238E27FC236}">
                <a16:creationId xmlns:a16="http://schemas.microsoft.com/office/drawing/2014/main" id="{02EAE16A-D28E-4C3D-A21B-8A126023D599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34564" y="33841"/>
            <a:ext cx="1693441" cy="76644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" name="">
            <a:extLst>
              <a:ext uri="{FF2B5EF4-FFF2-40B4-BE49-F238E27FC236}">
                <a16:creationId xmlns:a16="http://schemas.microsoft.com/office/drawing/2014/main" id="{C5140637-2970-4B8E-B12A-8B9AA16ACD5D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 l="5007" b="10212"/>
          <a:stretch>
            <a:fillRect/>
          </a:stretch>
        </p:blipFill>
        <p:spPr>
          <a:xfrm>
            <a:off x="143999" y="841321"/>
            <a:ext cx="9575999" cy="666971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EE2882F6-D78F-4B90-A39A-ED90E86AFE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37201" y="6240240"/>
            <a:ext cx="1269360" cy="1269360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>
            <a:extLst>
              <a:ext uri="{FF2B5EF4-FFF2-40B4-BE49-F238E27FC236}">
                <a16:creationId xmlns:a16="http://schemas.microsoft.com/office/drawing/2014/main" id="{3ECBE2AD-C22B-4498-B881-F7390157133F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7920002" y="50035"/>
            <a:ext cx="2086560" cy="525962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itle 3">
            <a:extLst>
              <a:ext uri="{FF2B5EF4-FFF2-40B4-BE49-F238E27FC236}">
                <a16:creationId xmlns:a16="http://schemas.microsoft.com/office/drawing/2014/main" id="{A7551042-813C-4BD5-9A10-4296601C07D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764362" y="-2157"/>
            <a:ext cx="6335639" cy="1010155"/>
          </a:xfrm>
        </p:spPr>
        <p:txBody>
          <a:bodyPr/>
          <a:lstStyle/>
          <a:p>
            <a:pPr lvl="0"/>
            <a:r>
              <a:rPr lang="en-AU"/>
              <a:t>Skew T log P</a:t>
            </a:r>
          </a:p>
        </p:txBody>
      </p:sp>
      <p:pic>
        <p:nvPicPr>
          <p:cNvPr id="4" name="">
            <a:extLst>
              <a:ext uri="{FF2B5EF4-FFF2-40B4-BE49-F238E27FC236}">
                <a16:creationId xmlns:a16="http://schemas.microsoft.com/office/drawing/2014/main" id="{2C104AB8-E9EA-4DEB-8BC9-79A1F9FFAF9D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34564" y="33841"/>
            <a:ext cx="1693441" cy="76644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655C0300-48A5-43C0-8892-1EEBE59D3C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37201" y="6240240"/>
            <a:ext cx="1269360" cy="126936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" name="">
            <a:extLst>
              <a:ext uri="{FF2B5EF4-FFF2-40B4-BE49-F238E27FC236}">
                <a16:creationId xmlns:a16="http://schemas.microsoft.com/office/drawing/2014/main" id="{9A4E77AE-579D-43C5-B93F-2327507CD732}"/>
              </a:ext>
            </a:extLst>
          </p:cNvPr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253078" y="1045076"/>
            <a:ext cx="6370917" cy="6370917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BAD9154-B83D-46C8-9017-F79F77143773}"/>
              </a:ext>
            </a:extLst>
          </p:cNvPr>
          <p:cNvSpPr txBox="1"/>
          <p:nvPr/>
        </p:nvSpPr>
        <p:spPr>
          <a:xfrm>
            <a:off x="6407996" y="1871996"/>
            <a:ext cx="3456002" cy="43682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0004" tIns="44997" rIns="90004" bIns="44997" anchor="t" anchorCtr="0" compatLnSpc="0">
            <a:noAutofit/>
          </a:bodyPr>
          <a:lstStyle/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1190"/>
              </a:spcBef>
              <a:spcAft>
                <a:spcPts val="99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AU" sz="1800" b="0" i="0" u="none" strike="noStrike" kern="1200" cap="none" spc="0" baseline="0">
                <a:solidFill>
                  <a:srgbClr val="000000"/>
                </a:solidFill>
                <a:uFillTx/>
                <a:latin typeface="Liberation Sans" pitchFamily="18"/>
                <a:ea typeface="Noto Sans CJK SC Regular" pitchFamily="2"/>
                <a:cs typeface="FreeSans" pitchFamily="2"/>
              </a:rPr>
              <a:t>PFT = C (Z</a:t>
            </a:r>
            <a:r>
              <a:rPr lang="en-AU" sz="1800" b="0" i="0" u="none" strike="noStrike" kern="1200" cap="none" spc="0" baseline="-33000">
                <a:solidFill>
                  <a:srgbClr val="000000"/>
                </a:solidFill>
                <a:uFillTx/>
                <a:latin typeface="Liberation Sans" pitchFamily="18"/>
                <a:ea typeface="Noto Sans CJK SC Regular" pitchFamily="2"/>
                <a:cs typeface="FreeSans" pitchFamily="2"/>
              </a:rPr>
              <a:t>fc</a:t>
            </a:r>
            <a:r>
              <a:rPr lang="en-AU" sz="1800" b="0" i="0" u="none" strike="noStrike" kern="1200" cap="none" spc="0" baseline="0">
                <a:solidFill>
                  <a:srgbClr val="000000"/>
                </a:solidFill>
                <a:uFillTx/>
                <a:latin typeface="Liberation Sans" pitchFamily="18"/>
                <a:ea typeface="Noto Sans CJK SC Regular" pitchFamily="2"/>
                <a:cs typeface="FreeSans" pitchFamily="2"/>
              </a:rPr>
              <a:t>)</a:t>
            </a:r>
            <a:r>
              <a:rPr lang="en-AU" sz="1800" b="0" i="0" u="none" strike="noStrike" kern="1200" cap="none" spc="0" baseline="33000">
                <a:solidFill>
                  <a:srgbClr val="000000"/>
                </a:solidFill>
                <a:uFillTx/>
                <a:latin typeface="Liberation Sans" pitchFamily="18"/>
                <a:ea typeface="Noto Sans CJK SC Regular" pitchFamily="2"/>
                <a:cs typeface="FreeSans" pitchFamily="2"/>
              </a:rPr>
              <a:t>2</a:t>
            </a:r>
            <a:r>
              <a:rPr lang="en-AU" sz="1800" b="0" i="0" u="none" strike="noStrike" kern="1200" cap="none" spc="0" baseline="0">
                <a:solidFill>
                  <a:srgbClr val="000000"/>
                </a:solidFill>
                <a:uFillTx/>
                <a:latin typeface="Liberation Sans" pitchFamily="18"/>
                <a:ea typeface="Noto Sans CJK SC Regular" pitchFamily="2"/>
                <a:cs typeface="FreeSans" pitchFamily="2"/>
              </a:rPr>
              <a:t> U b</a:t>
            </a:r>
            <a:r>
              <a:rPr lang="en-AU" sz="1800" b="0" i="0" u="none" strike="noStrike" kern="1200" cap="none" spc="0" baseline="-33000">
                <a:solidFill>
                  <a:srgbClr val="000000"/>
                </a:solidFill>
                <a:uFillTx/>
                <a:latin typeface="Liberation Sans" pitchFamily="18"/>
                <a:ea typeface="Noto Sans CJK SC Regular" pitchFamily="2"/>
                <a:cs typeface="FreeSans" pitchFamily="2"/>
              </a:rPr>
              <a:t>fc</a:t>
            </a:r>
          </a:p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1190"/>
              </a:spcBef>
              <a:spcAft>
                <a:spcPts val="99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AU" sz="1800" b="0" i="0" u="none" strike="noStrike" kern="1200" cap="none" spc="0" baseline="0">
              <a:solidFill>
                <a:srgbClr val="000000"/>
              </a:solidFill>
              <a:uFillTx/>
              <a:latin typeface="Liberation Sans" pitchFamily="18"/>
              <a:ea typeface="Noto Sans CJK SC Regular" pitchFamily="2"/>
              <a:cs typeface="FreeSans" pitchFamily="2"/>
            </a:endParaRPr>
          </a:p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1190"/>
              </a:spcBef>
              <a:spcAft>
                <a:spcPts val="99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AU" sz="1800" b="0" i="0" u="none" strike="noStrike" kern="1200" cap="none" spc="0" baseline="0">
                <a:solidFill>
                  <a:srgbClr val="000000"/>
                </a:solidFill>
                <a:uFillTx/>
                <a:latin typeface="Liberation Sans" pitchFamily="18"/>
                <a:ea typeface="Noto Sans CJK SC Regular" pitchFamily="2"/>
                <a:cs typeface="FreeSans" pitchFamily="2"/>
              </a:rPr>
              <a:t>PFT: PCB Fire power Threshold</a:t>
            </a:r>
            <a:br>
              <a:rPr lang="en-AU" sz="1800" b="0" i="0" u="none" strike="noStrike" kern="1200" cap="none" spc="0" baseline="0">
                <a:solidFill>
                  <a:srgbClr val="000000"/>
                </a:solidFill>
                <a:uFillTx/>
                <a:latin typeface="Liberation Sans" pitchFamily="18"/>
                <a:ea typeface="Noto Sans CJK SC Regular" pitchFamily="2"/>
                <a:cs typeface="FreeSans" pitchFamily="2"/>
              </a:rPr>
            </a:br>
            <a:endParaRPr lang="en-AU" sz="1800" b="0" i="0" u="none" strike="noStrike" kern="1200" cap="none" spc="0" baseline="0">
              <a:solidFill>
                <a:srgbClr val="000000"/>
              </a:solidFill>
              <a:uFillTx/>
              <a:latin typeface="Liberation Sans" pitchFamily="18"/>
              <a:ea typeface="Noto Sans CJK SC Regular" pitchFamily="2"/>
              <a:cs typeface="FreeSans" pitchFamily="2"/>
            </a:endParaRPr>
          </a:p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1190"/>
              </a:spcBef>
              <a:spcAft>
                <a:spcPts val="99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AU" sz="1800" b="0" i="0" u="none" strike="noStrike" kern="1200" cap="none" spc="0" baseline="0">
                <a:solidFill>
                  <a:srgbClr val="000000"/>
                </a:solidFill>
                <a:uFillTx/>
                <a:latin typeface="Liberation Sans" pitchFamily="18"/>
                <a:ea typeface="Noto Sans CJK SC Regular" pitchFamily="2"/>
                <a:cs typeface="FreeSans" pitchFamily="2"/>
              </a:rPr>
              <a:t>C  : constant</a:t>
            </a:r>
            <a:br>
              <a:rPr lang="en-AU" sz="1800" b="0" i="0" u="none" strike="noStrike" kern="1200" cap="none" spc="0" baseline="0">
                <a:solidFill>
                  <a:srgbClr val="000000"/>
                </a:solidFill>
                <a:uFillTx/>
                <a:latin typeface="Liberation Sans" pitchFamily="18"/>
                <a:ea typeface="Noto Sans CJK SC Regular" pitchFamily="2"/>
                <a:cs typeface="FreeSans" pitchFamily="2"/>
              </a:rPr>
            </a:br>
            <a:endParaRPr lang="en-AU" sz="1800" b="0" i="0" u="none" strike="noStrike" kern="1200" cap="none" spc="0" baseline="0">
              <a:solidFill>
                <a:srgbClr val="000000"/>
              </a:solidFill>
              <a:uFillTx/>
              <a:latin typeface="Liberation Sans" pitchFamily="18"/>
              <a:ea typeface="Noto Sans CJK SC Regular" pitchFamily="2"/>
              <a:cs typeface="FreeSans" pitchFamily="2"/>
            </a:endParaRPr>
          </a:p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1190"/>
              </a:spcBef>
              <a:spcAft>
                <a:spcPts val="99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AU" sz="1800" b="0" i="0" u="none" strike="noStrike" kern="1200" cap="none" spc="0" baseline="0">
                <a:solidFill>
                  <a:srgbClr val="000000"/>
                </a:solidFill>
                <a:uFillTx/>
                <a:latin typeface="Liberation Sans" pitchFamily="18"/>
                <a:ea typeface="Noto Sans CJK SC Regular" pitchFamily="2"/>
                <a:cs typeface="FreeSans" pitchFamily="2"/>
              </a:rPr>
              <a:t>Z</a:t>
            </a:r>
            <a:r>
              <a:rPr lang="en-AU" sz="1800" b="0" i="0" u="none" strike="noStrike" kern="1200" cap="none" spc="0" baseline="-33000">
                <a:solidFill>
                  <a:srgbClr val="000000"/>
                </a:solidFill>
                <a:uFillTx/>
                <a:latin typeface="Liberation Sans" pitchFamily="18"/>
                <a:ea typeface="Noto Sans CJK SC Regular" pitchFamily="2"/>
                <a:cs typeface="FreeSans" pitchFamily="2"/>
              </a:rPr>
              <a:t>fc </a:t>
            </a:r>
            <a:r>
              <a:rPr lang="en-AU" sz="1800" b="0" i="0" u="none" strike="noStrike" kern="1200" cap="none" spc="0" baseline="0">
                <a:solidFill>
                  <a:srgbClr val="000000"/>
                </a:solidFill>
                <a:uFillTx/>
                <a:latin typeface="Liberation Sans" pitchFamily="18"/>
                <a:ea typeface="Noto Sans CJK SC Regular" pitchFamily="2"/>
                <a:cs typeface="FreeSans" pitchFamily="2"/>
              </a:rPr>
              <a:t>: free convection altitude</a:t>
            </a:r>
            <a:br>
              <a:rPr lang="en-AU" sz="1800" b="0" i="0" u="none" strike="noStrike" kern="1200" cap="none" spc="0" baseline="0">
                <a:solidFill>
                  <a:srgbClr val="000000"/>
                </a:solidFill>
                <a:uFillTx/>
                <a:latin typeface="Liberation Sans" pitchFamily="18"/>
                <a:ea typeface="Noto Sans CJK SC Regular" pitchFamily="2"/>
                <a:cs typeface="FreeSans" pitchFamily="2"/>
              </a:rPr>
            </a:br>
            <a:endParaRPr lang="en-AU" sz="1800" b="0" i="0" u="none" strike="noStrike" kern="1200" cap="none" spc="0" baseline="0">
              <a:solidFill>
                <a:srgbClr val="000000"/>
              </a:solidFill>
              <a:uFillTx/>
              <a:latin typeface="Liberation Sans" pitchFamily="18"/>
              <a:ea typeface="Noto Sans CJK SC Regular" pitchFamily="2"/>
              <a:cs typeface="FreeSans" pitchFamily="2"/>
            </a:endParaRPr>
          </a:p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1190"/>
              </a:spcBef>
              <a:spcAft>
                <a:spcPts val="99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AU" sz="1800" b="0" i="0" u="none" strike="noStrike" kern="1200" cap="none" spc="0" baseline="0">
                <a:solidFill>
                  <a:srgbClr val="000000"/>
                </a:solidFill>
                <a:uFillTx/>
                <a:latin typeface="Liberation Sans" pitchFamily="18"/>
                <a:ea typeface="Noto Sans CJK SC Regular" pitchFamily="2"/>
                <a:cs typeface="FreeSans" pitchFamily="2"/>
              </a:rPr>
              <a:t>U  : wind speed</a:t>
            </a:r>
            <a:br>
              <a:rPr lang="en-AU" sz="1800" b="0" i="0" u="none" strike="noStrike" kern="1200" cap="none" spc="0" baseline="0">
                <a:solidFill>
                  <a:srgbClr val="000000"/>
                </a:solidFill>
                <a:uFillTx/>
                <a:latin typeface="Liberation Sans" pitchFamily="18"/>
                <a:ea typeface="Noto Sans CJK SC Regular" pitchFamily="2"/>
                <a:cs typeface="FreeSans" pitchFamily="2"/>
              </a:rPr>
            </a:br>
            <a:endParaRPr lang="en-AU" sz="1800" b="0" i="0" u="none" strike="noStrike" kern="1200" cap="none" spc="0" baseline="0">
              <a:solidFill>
                <a:srgbClr val="000000"/>
              </a:solidFill>
              <a:uFillTx/>
              <a:latin typeface="Liberation Sans" pitchFamily="18"/>
              <a:ea typeface="Noto Sans CJK SC Regular" pitchFamily="2"/>
              <a:cs typeface="FreeSans" pitchFamily="2"/>
            </a:endParaRPr>
          </a:p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1190"/>
              </a:spcBef>
              <a:spcAft>
                <a:spcPts val="99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AU" sz="1800" b="0" i="0" u="none" strike="noStrike" kern="1200" cap="none" spc="0" baseline="0">
                <a:solidFill>
                  <a:srgbClr val="000000"/>
                </a:solidFill>
                <a:uFillTx/>
                <a:latin typeface="Liberation Sans" pitchFamily="18"/>
                <a:ea typeface="Noto Sans CJK SC Regular" pitchFamily="2"/>
                <a:cs typeface="FreeSans" pitchFamily="2"/>
              </a:rPr>
              <a:t>b</a:t>
            </a:r>
            <a:r>
              <a:rPr lang="en-AU" sz="1800" b="0" i="0" u="none" strike="noStrike" kern="1200" cap="none" spc="0" baseline="-33000">
                <a:solidFill>
                  <a:srgbClr val="000000"/>
                </a:solidFill>
                <a:uFillTx/>
                <a:latin typeface="Liberation Sans" pitchFamily="18"/>
                <a:ea typeface="Noto Sans CJK SC Regular" pitchFamily="2"/>
                <a:cs typeface="FreeSans" pitchFamily="2"/>
              </a:rPr>
              <a:t>fc  </a:t>
            </a:r>
            <a:r>
              <a:rPr lang="en-AU" sz="1800" b="0" i="0" u="none" strike="noStrike" kern="1200" cap="none" spc="0" baseline="0">
                <a:solidFill>
                  <a:srgbClr val="000000"/>
                </a:solidFill>
                <a:uFillTx/>
                <a:latin typeface="Liberation Sans" pitchFamily="18"/>
                <a:ea typeface="Noto Sans CJK SC Regular" pitchFamily="2"/>
                <a:cs typeface="FreeSans" pitchFamily="2"/>
              </a:rPr>
              <a:t>: Plume escape threshold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16235BD-7E38-4098-A4C3-1E89C6EE3A97}"/>
              </a:ext>
            </a:extLst>
          </p:cNvPr>
          <p:cNvSpPr txBox="1"/>
          <p:nvPr/>
        </p:nvSpPr>
        <p:spPr>
          <a:xfrm>
            <a:off x="395999" y="5975997"/>
            <a:ext cx="9287999" cy="1114196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0004" tIns="44997" rIns="90004" bIns="44997" anchor="t" anchorCtr="0" compatLnSpc="0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AU" sz="1800" b="0" i="0" u="none" strike="noStrike" kern="1200" cap="none" spc="0" baseline="0">
              <a:solidFill>
                <a:srgbClr val="000000"/>
              </a:solidFill>
              <a:uFillTx/>
              <a:latin typeface="Liberation Sans" pitchFamily="18"/>
              <a:ea typeface="Noto Sans CJK SC Regular" pitchFamily="2"/>
              <a:cs typeface="FreeSans" pitchFamily="2"/>
            </a:endParaRPr>
          </a:p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●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AU" sz="1800" b="0" i="0" u="none" strike="noStrike" kern="1200" cap="none" spc="0" baseline="0">
                <a:solidFill>
                  <a:srgbClr val="000000"/>
                </a:solidFill>
                <a:uFillTx/>
                <a:latin typeface="Liberation Sans" pitchFamily="18"/>
                <a:ea typeface="Noto Sans CJK SC Regular" pitchFamily="2"/>
                <a:cs typeface="FreeSans" pitchFamily="2"/>
              </a:rPr>
              <a:t>Original run (lower BL stability) overshoots PFT threshold at 12:30 and 1630 LT</a:t>
            </a:r>
          </a:p>
        </p:txBody>
      </p:sp>
      <p:pic>
        <p:nvPicPr>
          <p:cNvPr id="3" name="">
            <a:extLst>
              <a:ext uri="{FF2B5EF4-FFF2-40B4-BE49-F238E27FC236}">
                <a16:creationId xmlns:a16="http://schemas.microsoft.com/office/drawing/2014/main" id="{E24A4B87-CCB7-4C47-8A05-EA3E8CBA4761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7920002" y="50035"/>
            <a:ext cx="2086560" cy="525962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A7C6BC86-C1A6-41C2-B2DA-EF1B404278B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764362" y="-2157"/>
            <a:ext cx="6335639" cy="1010155"/>
          </a:xfrm>
        </p:spPr>
        <p:txBody>
          <a:bodyPr/>
          <a:lstStyle/>
          <a:p>
            <a:pPr lvl="0"/>
            <a:r>
              <a:rPr lang="en-AU"/>
              <a:t>Firepower vs PFT</a:t>
            </a:r>
          </a:p>
        </p:txBody>
      </p:sp>
      <p:pic>
        <p:nvPicPr>
          <p:cNvPr id="5" name="">
            <a:extLst>
              <a:ext uri="{FF2B5EF4-FFF2-40B4-BE49-F238E27FC236}">
                <a16:creationId xmlns:a16="http://schemas.microsoft.com/office/drawing/2014/main" id="{6983230F-0AEC-4BF6-9416-D2F8A80E0D2E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34564" y="33841"/>
            <a:ext cx="1693441" cy="76644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" name="">
            <a:extLst>
              <a:ext uri="{FF2B5EF4-FFF2-40B4-BE49-F238E27FC236}">
                <a16:creationId xmlns:a16="http://schemas.microsoft.com/office/drawing/2014/main" id="{BDA286CB-644D-4F75-AD8C-648938106E79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 l="5799" t="6417" r="8377" b="5393"/>
          <a:stretch>
            <a:fillRect/>
          </a:stretch>
        </p:blipFill>
        <p:spPr>
          <a:xfrm>
            <a:off x="359999" y="1079997"/>
            <a:ext cx="8968682" cy="460764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FD06C73D-BB4A-42CF-A338-F47507C262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37201" y="6240240"/>
            <a:ext cx="1269360" cy="1269360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AFDC265-3BF6-44D8-9B50-4A32AE0F3E33}"/>
              </a:ext>
            </a:extLst>
          </p:cNvPr>
          <p:cNvSpPr txBox="1"/>
          <p:nvPr/>
        </p:nvSpPr>
        <p:spPr>
          <a:xfrm>
            <a:off x="395999" y="5975997"/>
            <a:ext cx="9287999" cy="1114196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0004" tIns="44997" rIns="90004" bIns="44997" anchor="t" anchorCtr="0" compatLnSpc="0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AU" sz="1800" b="0" i="0" u="none" strike="noStrike" kern="1200" cap="none" spc="0" baseline="0">
              <a:solidFill>
                <a:srgbClr val="000000"/>
              </a:solidFill>
              <a:uFillTx/>
              <a:latin typeface="Liberation Sans" pitchFamily="18"/>
              <a:ea typeface="Noto Sans CJK SC Regular" pitchFamily="2"/>
              <a:cs typeface="FreeSans" pitchFamily="2"/>
            </a:endParaRPr>
          </a:p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●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AU" sz="1800" b="0" i="0" u="none" strike="noStrike" kern="1200" cap="none" spc="0" baseline="0">
                <a:solidFill>
                  <a:srgbClr val="000000"/>
                </a:solidFill>
                <a:uFillTx/>
                <a:latin typeface="Liberation Sans" pitchFamily="18"/>
                <a:ea typeface="Noto Sans CJK SC Regular" pitchFamily="2"/>
                <a:cs typeface="FreeSans" pitchFamily="2"/>
              </a:rPr>
              <a:t>Newer run (higher BL stability) does not overshoot PFT</a:t>
            </a:r>
          </a:p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●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AU" sz="1800" b="0" i="0" u="none" strike="noStrike" kern="1200" cap="none" spc="0" baseline="0">
                <a:solidFill>
                  <a:srgbClr val="000000"/>
                </a:solidFill>
                <a:uFillTx/>
                <a:latin typeface="Liberation Sans" pitchFamily="18"/>
                <a:ea typeface="Noto Sans CJK SC Regular" pitchFamily="2"/>
                <a:cs typeface="FreeSans" pitchFamily="2"/>
              </a:rPr>
              <a:t>PyroCB can be seen in the original run from about 1200</a:t>
            </a:r>
          </a:p>
        </p:txBody>
      </p:sp>
      <p:pic>
        <p:nvPicPr>
          <p:cNvPr id="3" name="">
            <a:extLst>
              <a:ext uri="{FF2B5EF4-FFF2-40B4-BE49-F238E27FC236}">
                <a16:creationId xmlns:a16="http://schemas.microsoft.com/office/drawing/2014/main" id="{5C53224A-4AB0-46F9-A64E-A15E4FD0CA91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7920002" y="50035"/>
            <a:ext cx="2086560" cy="525962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AC35A4FB-ACF3-4EDC-A773-B28F1FC23648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764362" y="-2157"/>
            <a:ext cx="6335639" cy="1010155"/>
          </a:xfrm>
        </p:spPr>
        <p:txBody>
          <a:bodyPr/>
          <a:lstStyle/>
          <a:p>
            <a:pPr lvl="0"/>
            <a:r>
              <a:rPr lang="en-AU"/>
              <a:t>Firepower vs PFT</a:t>
            </a:r>
          </a:p>
        </p:txBody>
      </p:sp>
      <p:pic>
        <p:nvPicPr>
          <p:cNvPr id="5" name="">
            <a:extLst>
              <a:ext uri="{FF2B5EF4-FFF2-40B4-BE49-F238E27FC236}">
                <a16:creationId xmlns:a16="http://schemas.microsoft.com/office/drawing/2014/main" id="{A58ACE11-5A6D-453B-A260-3B2391CBDFB2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34564" y="33841"/>
            <a:ext cx="1693441" cy="76644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" name="">
            <a:extLst>
              <a:ext uri="{FF2B5EF4-FFF2-40B4-BE49-F238E27FC236}">
                <a16:creationId xmlns:a16="http://schemas.microsoft.com/office/drawing/2014/main" id="{96F73EEE-BA20-426D-8C78-679D7DCF6BA0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 l="5988" t="5834" r="8188" b="5976"/>
          <a:stretch>
            <a:fillRect/>
          </a:stretch>
        </p:blipFill>
        <p:spPr>
          <a:xfrm>
            <a:off x="143999" y="984955"/>
            <a:ext cx="9503999" cy="488267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0D9BFB24-96E4-4E01-97DD-D81442AF7D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37201" y="6240240"/>
            <a:ext cx="1269360" cy="1269360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>
            <a:extLst>
              <a:ext uri="{FF2B5EF4-FFF2-40B4-BE49-F238E27FC236}">
                <a16:creationId xmlns:a16="http://schemas.microsoft.com/office/drawing/2014/main" id="{052FAE1F-99CC-46D9-B160-6768DF2D51FE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7920002" y="50035"/>
            <a:ext cx="2086560" cy="525962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itle 3">
            <a:extLst>
              <a:ext uri="{FF2B5EF4-FFF2-40B4-BE49-F238E27FC236}">
                <a16:creationId xmlns:a16="http://schemas.microsoft.com/office/drawing/2014/main" id="{D7C59781-1487-4A8A-9E09-74A8085CA385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764362" y="-2157"/>
            <a:ext cx="6335639" cy="1010155"/>
          </a:xfrm>
        </p:spPr>
        <p:txBody>
          <a:bodyPr/>
          <a:lstStyle/>
          <a:p>
            <a:pPr lvl="0"/>
            <a:r>
              <a:rPr lang="en-AU"/>
              <a:t>Firepower vs PFT</a:t>
            </a:r>
          </a:p>
        </p:txBody>
      </p:sp>
      <p:pic>
        <p:nvPicPr>
          <p:cNvPr id="4" name="">
            <a:extLst>
              <a:ext uri="{FF2B5EF4-FFF2-40B4-BE49-F238E27FC236}">
                <a16:creationId xmlns:a16="http://schemas.microsoft.com/office/drawing/2014/main" id="{9FE803BC-813C-464F-A9A3-F41BCDF32759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34564" y="33841"/>
            <a:ext cx="1693441" cy="76644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E9E9C0D0-6C34-4D04-A9AD-02A9476D82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37201" y="6240240"/>
            <a:ext cx="1269360" cy="126936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" name="">
            <a:extLst>
              <a:ext uri="{FF2B5EF4-FFF2-40B4-BE49-F238E27FC236}">
                <a16:creationId xmlns:a16="http://schemas.microsoft.com/office/drawing/2014/main" id="{B5675807-7603-49A3-99F2-F40DF932E151}"/>
              </a:ext>
            </a:extLst>
          </p:cNvPr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 l="6299" t="9440" r="7090" b="2370"/>
          <a:stretch>
            <a:fillRect/>
          </a:stretch>
        </p:blipFill>
        <p:spPr>
          <a:xfrm>
            <a:off x="35999" y="1079997"/>
            <a:ext cx="10007641" cy="5094716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7" name="TextBox 1">
            <a:extLst>
              <a:ext uri="{FF2B5EF4-FFF2-40B4-BE49-F238E27FC236}">
                <a16:creationId xmlns:a16="http://schemas.microsoft.com/office/drawing/2014/main" id="{F0C9ED5C-1A4A-436E-A79C-3D4E4E31667E}"/>
              </a:ext>
            </a:extLst>
          </p:cNvPr>
          <p:cNvSpPr txBox="1"/>
          <p:nvPr/>
        </p:nvSpPr>
        <p:spPr>
          <a:xfrm>
            <a:off x="395999" y="6120362"/>
            <a:ext cx="9287999" cy="1114196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0004" tIns="44997" rIns="90004" bIns="44997" anchor="t" anchorCtr="0" compatLnSpc="0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AU" sz="1800" b="0" i="0" u="none" strike="noStrike" kern="1200" cap="none" spc="0" baseline="0">
              <a:solidFill>
                <a:srgbClr val="000000"/>
              </a:solidFill>
              <a:uFillTx/>
              <a:latin typeface="Liberation Sans" pitchFamily="18"/>
              <a:ea typeface="Noto Sans CJK SC Regular" pitchFamily="2"/>
              <a:cs typeface="FreeSans" pitchFamily="2"/>
            </a:endParaRPr>
          </a:p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●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AU" sz="1800" b="0" i="0" u="none" strike="noStrike" kern="1200" cap="none" spc="0" baseline="0">
                <a:solidFill>
                  <a:srgbClr val="000000"/>
                </a:solidFill>
                <a:uFillTx/>
                <a:latin typeface="Liberation Sans" pitchFamily="18"/>
                <a:ea typeface="Noto Sans CJK SC Regular" pitchFamily="2"/>
                <a:cs typeface="FreeSans" pitchFamily="2"/>
              </a:rPr>
              <a:t>Latest run (higher BL stability, fewer limitations on fire spread)</a:t>
            </a:r>
          </a:p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●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AU" sz="1800" b="0" i="0" u="none" strike="noStrike" kern="1200" cap="none" spc="0" baseline="0">
                <a:solidFill>
                  <a:srgbClr val="000000"/>
                </a:solidFill>
                <a:uFillTx/>
                <a:latin typeface="Liberation Sans" pitchFamily="18"/>
                <a:ea typeface="Noto Sans CJK SC Regular" pitchFamily="2"/>
                <a:cs typeface="FreeSans" pitchFamily="2"/>
              </a:rPr>
              <a:t>PyroCB again could be expected from overshoots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Default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415</TotalTime>
  <Words>530</Words>
  <Application>Microsoft Office PowerPoint</Application>
  <PresentationFormat>Widescreen</PresentationFormat>
  <Paragraphs>147</Paragraphs>
  <Slides>18</Slides>
  <Notes>18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Calibri</vt:lpstr>
      <vt:lpstr>Liberation Sans</vt:lpstr>
      <vt:lpstr>Liberation Serif</vt:lpstr>
      <vt:lpstr>StarSymbol</vt:lpstr>
      <vt:lpstr>Default</vt:lpstr>
      <vt:lpstr>PowerPoint Presentation</vt:lpstr>
      <vt:lpstr>ACCESS-Fire modelling</vt:lpstr>
      <vt:lpstr>Rate of spread</vt:lpstr>
      <vt:lpstr>Rate of spread</vt:lpstr>
      <vt:lpstr>Weather summary</vt:lpstr>
      <vt:lpstr>Skew T log P</vt:lpstr>
      <vt:lpstr>Firepower vs PFT</vt:lpstr>
      <vt:lpstr>Firepower vs PFT</vt:lpstr>
      <vt:lpstr>Firepower vs PFT</vt:lpstr>
      <vt:lpstr>PyroCB</vt:lpstr>
      <vt:lpstr>PyroCB</vt:lpstr>
      <vt:lpstr>Emberstorms?</vt:lpstr>
      <vt:lpstr>Ember storm</vt:lpstr>
      <vt:lpstr>Clear Jump</vt:lpstr>
      <vt:lpstr>Cool</vt:lpstr>
      <vt:lpstr>Other opportunities</vt:lpstr>
      <vt:lpstr>Thanks</vt:lpstr>
      <vt:lpstr>Title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Jesse Greenslade</dc:creator>
  <cp:lastModifiedBy>Jesse Greenslade</cp:lastModifiedBy>
  <cp:revision>34</cp:revision>
  <dcterms:created xsi:type="dcterms:W3CDTF">2019-12-11T09:26:49Z</dcterms:created>
  <dcterms:modified xsi:type="dcterms:W3CDTF">2020-02-24T04:29:25Z</dcterms:modified>
</cp:coreProperties>
</file>